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76" r:id="rId4"/>
    <p:sldId id="277" r:id="rId5"/>
    <p:sldId id="260" r:id="rId6"/>
    <p:sldId id="291" r:id="rId7"/>
    <p:sldId id="294" r:id="rId8"/>
    <p:sldId id="292" r:id="rId9"/>
    <p:sldId id="275" r:id="rId10"/>
    <p:sldId id="295" r:id="rId11"/>
    <p:sldId id="278" r:id="rId12"/>
    <p:sldId id="293" r:id="rId13"/>
    <p:sldId id="296" r:id="rId14"/>
    <p:sldId id="300" r:id="rId15"/>
    <p:sldId id="299" r:id="rId16"/>
    <p:sldId id="297" r:id="rId17"/>
    <p:sldId id="298" r:id="rId18"/>
    <p:sldId id="303" r:id="rId19"/>
    <p:sldId id="302" r:id="rId20"/>
    <p:sldId id="30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3399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9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C0F96D-DCCE-4ADF-B0B0-6C648463A906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58DA9B-8F6E-4C81-ABB0-663661192038}">
      <dgm:prSet phldrT="[Текст]"/>
      <dgm:spPr/>
      <dgm:t>
        <a:bodyPr/>
        <a:lstStyle/>
        <a:p>
          <a:r>
            <a:rPr lang="ru-RU" dirty="0"/>
            <a:t>Уральская языковая семья</a:t>
          </a:r>
        </a:p>
      </dgm:t>
    </dgm:pt>
    <dgm:pt modelId="{E04FF64A-4DEF-4065-A1EA-C98487A41F1A}" type="parTrans" cxnId="{1F87BD89-F270-493C-BAEE-54DA675C4878}">
      <dgm:prSet/>
      <dgm:spPr/>
      <dgm:t>
        <a:bodyPr/>
        <a:lstStyle/>
        <a:p>
          <a:endParaRPr lang="ru-RU"/>
        </a:p>
      </dgm:t>
    </dgm:pt>
    <dgm:pt modelId="{D9C6FE01-3803-4534-B1A5-8049AD79EB0F}" type="sibTrans" cxnId="{1F87BD89-F270-493C-BAEE-54DA675C4878}">
      <dgm:prSet/>
      <dgm:spPr/>
      <dgm:t>
        <a:bodyPr/>
        <a:lstStyle/>
        <a:p>
          <a:endParaRPr lang="ru-RU"/>
        </a:p>
      </dgm:t>
    </dgm:pt>
    <dgm:pt modelId="{2C56E131-900C-4497-A55F-80100D3BA856}">
      <dgm:prSet phldrT="[Текст]"/>
      <dgm:spPr/>
      <dgm:t>
        <a:bodyPr/>
        <a:lstStyle/>
        <a:p>
          <a:r>
            <a:rPr lang="ru-RU" dirty="0"/>
            <a:t>Самодийская языковая группа</a:t>
          </a:r>
        </a:p>
      </dgm:t>
    </dgm:pt>
    <dgm:pt modelId="{B496F659-CFFF-45D6-9028-AD7004591606}" type="parTrans" cxnId="{8DB23796-8CF7-4D6E-AD59-E038CD37A30D}">
      <dgm:prSet/>
      <dgm:spPr/>
      <dgm:t>
        <a:bodyPr/>
        <a:lstStyle/>
        <a:p>
          <a:endParaRPr lang="ru-RU"/>
        </a:p>
      </dgm:t>
    </dgm:pt>
    <dgm:pt modelId="{45069504-0F6A-48B3-8537-C55B9831CFA9}" type="sibTrans" cxnId="{8DB23796-8CF7-4D6E-AD59-E038CD37A30D}">
      <dgm:prSet/>
      <dgm:spPr/>
      <dgm:t>
        <a:bodyPr/>
        <a:lstStyle/>
        <a:p>
          <a:endParaRPr lang="ru-RU"/>
        </a:p>
      </dgm:t>
    </dgm:pt>
    <dgm:pt modelId="{26BCB104-F651-4450-BAE3-2C8011969ABB}">
      <dgm:prSet phldrT="[Текст]"/>
      <dgm:spPr/>
      <dgm:t>
        <a:bodyPr/>
        <a:lstStyle/>
        <a:p>
          <a:r>
            <a:rPr lang="ru-RU" dirty="0"/>
            <a:t>Ненецкий язык</a:t>
          </a:r>
        </a:p>
      </dgm:t>
    </dgm:pt>
    <dgm:pt modelId="{DC63ECAC-D95B-4B54-935C-6D268B945E94}" type="parTrans" cxnId="{8022103A-2890-4991-9597-8876025E190F}">
      <dgm:prSet/>
      <dgm:spPr/>
      <dgm:t>
        <a:bodyPr/>
        <a:lstStyle/>
        <a:p>
          <a:endParaRPr lang="ru-RU"/>
        </a:p>
      </dgm:t>
    </dgm:pt>
    <dgm:pt modelId="{3C7CF861-A8D7-4A05-9B3B-79B8ABCCE446}" type="sibTrans" cxnId="{8022103A-2890-4991-9597-8876025E190F}">
      <dgm:prSet/>
      <dgm:spPr/>
      <dgm:t>
        <a:bodyPr/>
        <a:lstStyle/>
        <a:p>
          <a:endParaRPr lang="ru-RU"/>
        </a:p>
      </dgm:t>
    </dgm:pt>
    <dgm:pt modelId="{CB10061A-7A05-45E5-B634-D0E0DE4A1E96}">
      <dgm:prSet phldrT="[Текст]"/>
      <dgm:spPr/>
      <dgm:t>
        <a:bodyPr/>
        <a:lstStyle/>
        <a:p>
          <a:r>
            <a:rPr lang="ru-RU" dirty="0"/>
            <a:t>Тундровый диалект</a:t>
          </a:r>
        </a:p>
      </dgm:t>
    </dgm:pt>
    <dgm:pt modelId="{B481FF3A-3F96-4678-B1D1-67EE7BF4A761}" type="parTrans" cxnId="{2A32F876-9A5E-4089-A18E-AD05E779D4E8}">
      <dgm:prSet/>
      <dgm:spPr/>
      <dgm:t>
        <a:bodyPr/>
        <a:lstStyle/>
        <a:p>
          <a:endParaRPr lang="ru-RU"/>
        </a:p>
      </dgm:t>
    </dgm:pt>
    <dgm:pt modelId="{3DDEE86B-0C6E-485A-8886-5E4C00944111}" type="sibTrans" cxnId="{2A32F876-9A5E-4089-A18E-AD05E779D4E8}">
      <dgm:prSet/>
      <dgm:spPr/>
      <dgm:t>
        <a:bodyPr/>
        <a:lstStyle/>
        <a:p>
          <a:endParaRPr lang="ru-RU"/>
        </a:p>
      </dgm:t>
    </dgm:pt>
    <dgm:pt modelId="{36D88511-75EA-4976-81F9-AE7C8BB09325}">
      <dgm:prSet phldrT="[Текст]"/>
      <dgm:spPr/>
      <dgm:t>
        <a:bodyPr/>
        <a:lstStyle/>
        <a:p>
          <a:r>
            <a:rPr lang="ru-RU" dirty="0"/>
            <a:t>Лесной диалект</a:t>
          </a:r>
        </a:p>
      </dgm:t>
    </dgm:pt>
    <dgm:pt modelId="{D2C63C0D-D80F-47EC-B610-033F060D0EA2}" type="parTrans" cxnId="{404A8ECB-716D-4C05-8965-0CE3606F8C33}">
      <dgm:prSet/>
      <dgm:spPr/>
      <dgm:t>
        <a:bodyPr/>
        <a:lstStyle/>
        <a:p>
          <a:endParaRPr lang="ru-RU"/>
        </a:p>
      </dgm:t>
    </dgm:pt>
    <dgm:pt modelId="{632C5EF5-5AEE-403B-B6AF-D9A8411A3AB8}" type="sibTrans" cxnId="{404A8ECB-716D-4C05-8965-0CE3606F8C33}">
      <dgm:prSet/>
      <dgm:spPr/>
      <dgm:t>
        <a:bodyPr/>
        <a:lstStyle/>
        <a:p>
          <a:endParaRPr lang="ru-RU"/>
        </a:p>
      </dgm:t>
    </dgm:pt>
    <dgm:pt modelId="{C65E6305-2966-4172-BAC0-7FAF1B7A5A98}" type="pres">
      <dgm:prSet presAssocID="{63C0F96D-DCCE-4ADF-B0B0-6C648463A9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03E3EE-53FF-46F3-B53C-27AEC9C91375}" type="pres">
      <dgm:prSet presAssocID="{2258DA9B-8F6E-4C81-ABB0-663661192038}" presName="root1" presStyleCnt="0"/>
      <dgm:spPr/>
    </dgm:pt>
    <dgm:pt modelId="{2FB32982-03E2-4612-9EB9-2EC69A183AE3}" type="pres">
      <dgm:prSet presAssocID="{2258DA9B-8F6E-4C81-ABB0-663661192038}" presName="LevelOneTextNode" presStyleLbl="node0" presStyleIdx="0" presStyleCnt="1">
        <dgm:presLayoutVars>
          <dgm:chPref val="3"/>
        </dgm:presLayoutVars>
      </dgm:prSet>
      <dgm:spPr/>
    </dgm:pt>
    <dgm:pt modelId="{20ABC0DA-B461-4387-A6B3-5E515BD2D5BC}" type="pres">
      <dgm:prSet presAssocID="{2258DA9B-8F6E-4C81-ABB0-663661192038}" presName="level2hierChild" presStyleCnt="0"/>
      <dgm:spPr/>
    </dgm:pt>
    <dgm:pt modelId="{787A0286-B7C7-45CD-BA2A-30CA53D710E6}" type="pres">
      <dgm:prSet presAssocID="{B496F659-CFFF-45D6-9028-AD7004591606}" presName="conn2-1" presStyleLbl="parChTrans1D2" presStyleIdx="0" presStyleCnt="1"/>
      <dgm:spPr/>
    </dgm:pt>
    <dgm:pt modelId="{295ED40D-E20B-45C2-8C4C-A9C4F0389FD5}" type="pres">
      <dgm:prSet presAssocID="{B496F659-CFFF-45D6-9028-AD7004591606}" presName="connTx" presStyleLbl="parChTrans1D2" presStyleIdx="0" presStyleCnt="1"/>
      <dgm:spPr/>
    </dgm:pt>
    <dgm:pt modelId="{892EDC2B-F415-41E1-86D2-3C117CEE2E21}" type="pres">
      <dgm:prSet presAssocID="{2C56E131-900C-4497-A55F-80100D3BA856}" presName="root2" presStyleCnt="0"/>
      <dgm:spPr/>
    </dgm:pt>
    <dgm:pt modelId="{FCBB2DE0-1755-455A-830B-FC3981D7A51D}" type="pres">
      <dgm:prSet presAssocID="{2C56E131-900C-4497-A55F-80100D3BA856}" presName="LevelTwoTextNode" presStyleLbl="node2" presStyleIdx="0" presStyleCnt="1">
        <dgm:presLayoutVars>
          <dgm:chPref val="3"/>
        </dgm:presLayoutVars>
      </dgm:prSet>
      <dgm:spPr/>
    </dgm:pt>
    <dgm:pt modelId="{F2EF8206-562F-4233-A181-6B260502C61C}" type="pres">
      <dgm:prSet presAssocID="{2C56E131-900C-4497-A55F-80100D3BA856}" presName="level3hierChild" presStyleCnt="0"/>
      <dgm:spPr/>
    </dgm:pt>
    <dgm:pt modelId="{E4957D6C-B7BF-4A2E-AC55-510A23F3ACD9}" type="pres">
      <dgm:prSet presAssocID="{DC63ECAC-D95B-4B54-935C-6D268B945E94}" presName="conn2-1" presStyleLbl="parChTrans1D3" presStyleIdx="0" presStyleCnt="1"/>
      <dgm:spPr/>
    </dgm:pt>
    <dgm:pt modelId="{D816E1E8-B6D8-4B1D-BF3A-A4F424E9FF66}" type="pres">
      <dgm:prSet presAssocID="{DC63ECAC-D95B-4B54-935C-6D268B945E94}" presName="connTx" presStyleLbl="parChTrans1D3" presStyleIdx="0" presStyleCnt="1"/>
      <dgm:spPr/>
    </dgm:pt>
    <dgm:pt modelId="{B6AD89D1-BB65-40E5-B116-6CD019299400}" type="pres">
      <dgm:prSet presAssocID="{26BCB104-F651-4450-BAE3-2C8011969ABB}" presName="root2" presStyleCnt="0"/>
      <dgm:spPr/>
    </dgm:pt>
    <dgm:pt modelId="{7DD43257-CD93-4BDC-B465-0BA8E62A5BD0}" type="pres">
      <dgm:prSet presAssocID="{26BCB104-F651-4450-BAE3-2C8011969ABB}" presName="LevelTwoTextNode" presStyleLbl="node3" presStyleIdx="0" presStyleCnt="1">
        <dgm:presLayoutVars>
          <dgm:chPref val="3"/>
        </dgm:presLayoutVars>
      </dgm:prSet>
      <dgm:spPr/>
    </dgm:pt>
    <dgm:pt modelId="{5289F282-8B83-46F7-94A5-3842E68876EE}" type="pres">
      <dgm:prSet presAssocID="{26BCB104-F651-4450-BAE3-2C8011969ABB}" presName="level3hierChild" presStyleCnt="0"/>
      <dgm:spPr/>
    </dgm:pt>
    <dgm:pt modelId="{3A7AD6B3-1C6A-46FF-9967-24F8C58429FD}" type="pres">
      <dgm:prSet presAssocID="{B481FF3A-3F96-4678-B1D1-67EE7BF4A761}" presName="conn2-1" presStyleLbl="parChTrans1D4" presStyleIdx="0" presStyleCnt="2"/>
      <dgm:spPr/>
    </dgm:pt>
    <dgm:pt modelId="{5E1065E6-B661-4D5B-ACD6-6D2D31656451}" type="pres">
      <dgm:prSet presAssocID="{B481FF3A-3F96-4678-B1D1-67EE7BF4A761}" presName="connTx" presStyleLbl="parChTrans1D4" presStyleIdx="0" presStyleCnt="2"/>
      <dgm:spPr/>
    </dgm:pt>
    <dgm:pt modelId="{471EAEA7-26FA-4B49-9A48-0FB14EDD6CAC}" type="pres">
      <dgm:prSet presAssocID="{CB10061A-7A05-45E5-B634-D0E0DE4A1E96}" presName="root2" presStyleCnt="0"/>
      <dgm:spPr/>
    </dgm:pt>
    <dgm:pt modelId="{1F2D8786-2E54-4FE8-8249-0D3ACD991077}" type="pres">
      <dgm:prSet presAssocID="{CB10061A-7A05-45E5-B634-D0E0DE4A1E96}" presName="LevelTwoTextNode" presStyleLbl="node4" presStyleIdx="0" presStyleCnt="2">
        <dgm:presLayoutVars>
          <dgm:chPref val="3"/>
        </dgm:presLayoutVars>
      </dgm:prSet>
      <dgm:spPr/>
    </dgm:pt>
    <dgm:pt modelId="{402564AF-29C2-482C-AAE6-7C2AC67F91A3}" type="pres">
      <dgm:prSet presAssocID="{CB10061A-7A05-45E5-B634-D0E0DE4A1E96}" presName="level3hierChild" presStyleCnt="0"/>
      <dgm:spPr/>
    </dgm:pt>
    <dgm:pt modelId="{E7805D8A-1BAE-4F6B-996E-23A11692C016}" type="pres">
      <dgm:prSet presAssocID="{D2C63C0D-D80F-47EC-B610-033F060D0EA2}" presName="conn2-1" presStyleLbl="parChTrans1D4" presStyleIdx="1" presStyleCnt="2"/>
      <dgm:spPr/>
    </dgm:pt>
    <dgm:pt modelId="{C7F253DE-3C65-498C-92E7-097A28812932}" type="pres">
      <dgm:prSet presAssocID="{D2C63C0D-D80F-47EC-B610-033F060D0EA2}" presName="connTx" presStyleLbl="parChTrans1D4" presStyleIdx="1" presStyleCnt="2"/>
      <dgm:spPr/>
    </dgm:pt>
    <dgm:pt modelId="{2AF8B1DC-8E62-4321-8551-9BDB1129B2D7}" type="pres">
      <dgm:prSet presAssocID="{36D88511-75EA-4976-81F9-AE7C8BB09325}" presName="root2" presStyleCnt="0"/>
      <dgm:spPr/>
    </dgm:pt>
    <dgm:pt modelId="{21E0DF80-0BCA-4C5A-9F73-47F572CC5E19}" type="pres">
      <dgm:prSet presAssocID="{36D88511-75EA-4976-81F9-AE7C8BB09325}" presName="LevelTwoTextNode" presStyleLbl="node4" presStyleIdx="1" presStyleCnt="2">
        <dgm:presLayoutVars>
          <dgm:chPref val="3"/>
        </dgm:presLayoutVars>
      </dgm:prSet>
      <dgm:spPr/>
    </dgm:pt>
    <dgm:pt modelId="{CBDE1192-F74D-44DF-821B-E739D6417B6E}" type="pres">
      <dgm:prSet presAssocID="{36D88511-75EA-4976-81F9-AE7C8BB09325}" presName="level3hierChild" presStyleCnt="0"/>
      <dgm:spPr/>
    </dgm:pt>
  </dgm:ptLst>
  <dgm:cxnLst>
    <dgm:cxn modelId="{EBF9A904-0F68-4E5E-8775-03A6C9F7C384}" type="presOf" srcId="{B496F659-CFFF-45D6-9028-AD7004591606}" destId="{295ED40D-E20B-45C2-8C4C-A9C4F0389FD5}" srcOrd="1" destOrd="0" presId="urn:microsoft.com/office/officeart/2005/8/layout/hierarchy2"/>
    <dgm:cxn modelId="{C7EA8410-163D-4F32-A1F0-2C8EE697DF23}" type="presOf" srcId="{63C0F96D-DCCE-4ADF-B0B0-6C648463A906}" destId="{C65E6305-2966-4172-BAC0-7FAF1B7A5A98}" srcOrd="0" destOrd="0" presId="urn:microsoft.com/office/officeart/2005/8/layout/hierarchy2"/>
    <dgm:cxn modelId="{8022103A-2890-4991-9597-8876025E190F}" srcId="{2C56E131-900C-4497-A55F-80100D3BA856}" destId="{26BCB104-F651-4450-BAE3-2C8011969ABB}" srcOrd="0" destOrd="0" parTransId="{DC63ECAC-D95B-4B54-935C-6D268B945E94}" sibTransId="{3C7CF861-A8D7-4A05-9B3B-79B8ABCCE446}"/>
    <dgm:cxn modelId="{9E4D3B5B-5847-4F41-B241-457FA8F3FE4D}" type="presOf" srcId="{D2C63C0D-D80F-47EC-B610-033F060D0EA2}" destId="{E7805D8A-1BAE-4F6B-996E-23A11692C016}" srcOrd="0" destOrd="0" presId="urn:microsoft.com/office/officeart/2005/8/layout/hierarchy2"/>
    <dgm:cxn modelId="{341B3B4B-1FA1-4FE2-B526-8C6F3E54F2DD}" type="presOf" srcId="{2258DA9B-8F6E-4C81-ABB0-663661192038}" destId="{2FB32982-03E2-4612-9EB9-2EC69A183AE3}" srcOrd="0" destOrd="0" presId="urn:microsoft.com/office/officeart/2005/8/layout/hierarchy2"/>
    <dgm:cxn modelId="{2A32F876-9A5E-4089-A18E-AD05E779D4E8}" srcId="{26BCB104-F651-4450-BAE3-2C8011969ABB}" destId="{CB10061A-7A05-45E5-B634-D0E0DE4A1E96}" srcOrd="0" destOrd="0" parTransId="{B481FF3A-3F96-4678-B1D1-67EE7BF4A761}" sibTransId="{3DDEE86B-0C6E-485A-8886-5E4C00944111}"/>
    <dgm:cxn modelId="{1F87BD89-F270-493C-BAEE-54DA675C4878}" srcId="{63C0F96D-DCCE-4ADF-B0B0-6C648463A906}" destId="{2258DA9B-8F6E-4C81-ABB0-663661192038}" srcOrd="0" destOrd="0" parTransId="{E04FF64A-4DEF-4065-A1EA-C98487A41F1A}" sibTransId="{D9C6FE01-3803-4534-B1A5-8049AD79EB0F}"/>
    <dgm:cxn modelId="{1CFBA68A-715E-4978-8085-74D133492264}" type="presOf" srcId="{B496F659-CFFF-45D6-9028-AD7004591606}" destId="{787A0286-B7C7-45CD-BA2A-30CA53D710E6}" srcOrd="0" destOrd="0" presId="urn:microsoft.com/office/officeart/2005/8/layout/hierarchy2"/>
    <dgm:cxn modelId="{8DB23796-8CF7-4D6E-AD59-E038CD37A30D}" srcId="{2258DA9B-8F6E-4C81-ABB0-663661192038}" destId="{2C56E131-900C-4497-A55F-80100D3BA856}" srcOrd="0" destOrd="0" parTransId="{B496F659-CFFF-45D6-9028-AD7004591606}" sibTransId="{45069504-0F6A-48B3-8537-C55B9831CFA9}"/>
    <dgm:cxn modelId="{6F05ECB6-08EB-4EEF-AB96-AF4B0C859233}" type="presOf" srcId="{DC63ECAC-D95B-4B54-935C-6D268B945E94}" destId="{D816E1E8-B6D8-4B1D-BF3A-A4F424E9FF66}" srcOrd="1" destOrd="0" presId="urn:microsoft.com/office/officeart/2005/8/layout/hierarchy2"/>
    <dgm:cxn modelId="{443337C4-BC15-4EAD-9733-EF03B760221E}" type="presOf" srcId="{B481FF3A-3F96-4678-B1D1-67EE7BF4A761}" destId="{5E1065E6-B661-4D5B-ACD6-6D2D31656451}" srcOrd="1" destOrd="0" presId="urn:microsoft.com/office/officeart/2005/8/layout/hierarchy2"/>
    <dgm:cxn modelId="{404A8ECB-716D-4C05-8965-0CE3606F8C33}" srcId="{26BCB104-F651-4450-BAE3-2C8011969ABB}" destId="{36D88511-75EA-4976-81F9-AE7C8BB09325}" srcOrd="1" destOrd="0" parTransId="{D2C63C0D-D80F-47EC-B610-033F060D0EA2}" sibTransId="{632C5EF5-5AEE-403B-B6AF-D9A8411A3AB8}"/>
    <dgm:cxn modelId="{E9C633CE-3884-415A-9DEE-0BEC8151C99E}" type="presOf" srcId="{B481FF3A-3F96-4678-B1D1-67EE7BF4A761}" destId="{3A7AD6B3-1C6A-46FF-9967-24F8C58429FD}" srcOrd="0" destOrd="0" presId="urn:microsoft.com/office/officeart/2005/8/layout/hierarchy2"/>
    <dgm:cxn modelId="{911A13D9-0104-43A8-A7D3-12349A4E5F83}" type="presOf" srcId="{36D88511-75EA-4976-81F9-AE7C8BB09325}" destId="{21E0DF80-0BCA-4C5A-9F73-47F572CC5E19}" srcOrd="0" destOrd="0" presId="urn:microsoft.com/office/officeart/2005/8/layout/hierarchy2"/>
    <dgm:cxn modelId="{526222E2-6655-4E5A-9059-5B314A00C5E0}" type="presOf" srcId="{D2C63C0D-D80F-47EC-B610-033F060D0EA2}" destId="{C7F253DE-3C65-498C-92E7-097A28812932}" srcOrd="1" destOrd="0" presId="urn:microsoft.com/office/officeart/2005/8/layout/hierarchy2"/>
    <dgm:cxn modelId="{9E3E8EE6-AE9D-4590-8B61-C3F505B39654}" type="presOf" srcId="{26BCB104-F651-4450-BAE3-2C8011969ABB}" destId="{7DD43257-CD93-4BDC-B465-0BA8E62A5BD0}" srcOrd="0" destOrd="0" presId="urn:microsoft.com/office/officeart/2005/8/layout/hierarchy2"/>
    <dgm:cxn modelId="{9D17BFE7-5ADD-4D8B-87C6-CA79AD73D329}" type="presOf" srcId="{DC63ECAC-D95B-4B54-935C-6D268B945E94}" destId="{E4957D6C-B7BF-4A2E-AC55-510A23F3ACD9}" srcOrd="0" destOrd="0" presId="urn:microsoft.com/office/officeart/2005/8/layout/hierarchy2"/>
    <dgm:cxn modelId="{905A49F9-9B16-41CF-88B8-CADEC31EDD22}" type="presOf" srcId="{CB10061A-7A05-45E5-B634-D0E0DE4A1E96}" destId="{1F2D8786-2E54-4FE8-8249-0D3ACD991077}" srcOrd="0" destOrd="0" presId="urn:microsoft.com/office/officeart/2005/8/layout/hierarchy2"/>
    <dgm:cxn modelId="{F01E41FE-8CAA-4153-B268-D0C30D7831F0}" type="presOf" srcId="{2C56E131-900C-4497-A55F-80100D3BA856}" destId="{FCBB2DE0-1755-455A-830B-FC3981D7A51D}" srcOrd="0" destOrd="0" presId="urn:microsoft.com/office/officeart/2005/8/layout/hierarchy2"/>
    <dgm:cxn modelId="{14B1F288-BCB0-45AE-A9B6-2323DF053CF6}" type="presParOf" srcId="{C65E6305-2966-4172-BAC0-7FAF1B7A5A98}" destId="{4503E3EE-53FF-46F3-B53C-27AEC9C91375}" srcOrd="0" destOrd="0" presId="urn:microsoft.com/office/officeart/2005/8/layout/hierarchy2"/>
    <dgm:cxn modelId="{70EA61D3-AD78-481F-87D2-7E3416B85EC8}" type="presParOf" srcId="{4503E3EE-53FF-46F3-B53C-27AEC9C91375}" destId="{2FB32982-03E2-4612-9EB9-2EC69A183AE3}" srcOrd="0" destOrd="0" presId="urn:microsoft.com/office/officeart/2005/8/layout/hierarchy2"/>
    <dgm:cxn modelId="{46D5C6CE-B81A-4E7F-BC19-A0BBDEBA94CD}" type="presParOf" srcId="{4503E3EE-53FF-46F3-B53C-27AEC9C91375}" destId="{20ABC0DA-B461-4387-A6B3-5E515BD2D5BC}" srcOrd="1" destOrd="0" presId="urn:microsoft.com/office/officeart/2005/8/layout/hierarchy2"/>
    <dgm:cxn modelId="{EEA97F3B-D2FD-4905-8596-553565B13B2F}" type="presParOf" srcId="{20ABC0DA-B461-4387-A6B3-5E515BD2D5BC}" destId="{787A0286-B7C7-45CD-BA2A-30CA53D710E6}" srcOrd="0" destOrd="0" presId="urn:microsoft.com/office/officeart/2005/8/layout/hierarchy2"/>
    <dgm:cxn modelId="{73964041-2DFF-4936-9EE8-8F9E9588B600}" type="presParOf" srcId="{787A0286-B7C7-45CD-BA2A-30CA53D710E6}" destId="{295ED40D-E20B-45C2-8C4C-A9C4F0389FD5}" srcOrd="0" destOrd="0" presId="urn:microsoft.com/office/officeart/2005/8/layout/hierarchy2"/>
    <dgm:cxn modelId="{296DE596-9B52-4157-885B-05C58B4D47CF}" type="presParOf" srcId="{20ABC0DA-B461-4387-A6B3-5E515BD2D5BC}" destId="{892EDC2B-F415-41E1-86D2-3C117CEE2E21}" srcOrd="1" destOrd="0" presId="urn:microsoft.com/office/officeart/2005/8/layout/hierarchy2"/>
    <dgm:cxn modelId="{C18243F7-FDCA-4A11-B913-0D3DD930C156}" type="presParOf" srcId="{892EDC2B-F415-41E1-86D2-3C117CEE2E21}" destId="{FCBB2DE0-1755-455A-830B-FC3981D7A51D}" srcOrd="0" destOrd="0" presId="urn:microsoft.com/office/officeart/2005/8/layout/hierarchy2"/>
    <dgm:cxn modelId="{28AF3E1C-E203-4F03-BB28-74D7F40314B8}" type="presParOf" srcId="{892EDC2B-F415-41E1-86D2-3C117CEE2E21}" destId="{F2EF8206-562F-4233-A181-6B260502C61C}" srcOrd="1" destOrd="0" presId="urn:microsoft.com/office/officeart/2005/8/layout/hierarchy2"/>
    <dgm:cxn modelId="{B9E81CCE-EB04-470A-84E3-C21473ADA4F2}" type="presParOf" srcId="{F2EF8206-562F-4233-A181-6B260502C61C}" destId="{E4957D6C-B7BF-4A2E-AC55-510A23F3ACD9}" srcOrd="0" destOrd="0" presId="urn:microsoft.com/office/officeart/2005/8/layout/hierarchy2"/>
    <dgm:cxn modelId="{5CB7FF37-107B-4596-9840-76B3F301AD64}" type="presParOf" srcId="{E4957D6C-B7BF-4A2E-AC55-510A23F3ACD9}" destId="{D816E1E8-B6D8-4B1D-BF3A-A4F424E9FF66}" srcOrd="0" destOrd="0" presId="urn:microsoft.com/office/officeart/2005/8/layout/hierarchy2"/>
    <dgm:cxn modelId="{BF444FCA-334C-4E7D-9B70-F08055A2A5B1}" type="presParOf" srcId="{F2EF8206-562F-4233-A181-6B260502C61C}" destId="{B6AD89D1-BB65-40E5-B116-6CD019299400}" srcOrd="1" destOrd="0" presId="urn:microsoft.com/office/officeart/2005/8/layout/hierarchy2"/>
    <dgm:cxn modelId="{72CC35AB-3D00-43FA-B49F-AD30DA0B8761}" type="presParOf" srcId="{B6AD89D1-BB65-40E5-B116-6CD019299400}" destId="{7DD43257-CD93-4BDC-B465-0BA8E62A5BD0}" srcOrd="0" destOrd="0" presId="urn:microsoft.com/office/officeart/2005/8/layout/hierarchy2"/>
    <dgm:cxn modelId="{52E5E7B5-34CF-44F6-B842-30CF7FAAB904}" type="presParOf" srcId="{B6AD89D1-BB65-40E5-B116-6CD019299400}" destId="{5289F282-8B83-46F7-94A5-3842E68876EE}" srcOrd="1" destOrd="0" presId="urn:microsoft.com/office/officeart/2005/8/layout/hierarchy2"/>
    <dgm:cxn modelId="{C2A4D48B-41D3-467A-8ED1-E45340631E39}" type="presParOf" srcId="{5289F282-8B83-46F7-94A5-3842E68876EE}" destId="{3A7AD6B3-1C6A-46FF-9967-24F8C58429FD}" srcOrd="0" destOrd="0" presId="urn:microsoft.com/office/officeart/2005/8/layout/hierarchy2"/>
    <dgm:cxn modelId="{ECD7E972-EA94-4E6D-A1F3-F889B8620881}" type="presParOf" srcId="{3A7AD6B3-1C6A-46FF-9967-24F8C58429FD}" destId="{5E1065E6-B661-4D5B-ACD6-6D2D31656451}" srcOrd="0" destOrd="0" presId="urn:microsoft.com/office/officeart/2005/8/layout/hierarchy2"/>
    <dgm:cxn modelId="{77659203-312C-4F1A-98EB-D7E2F190FCEB}" type="presParOf" srcId="{5289F282-8B83-46F7-94A5-3842E68876EE}" destId="{471EAEA7-26FA-4B49-9A48-0FB14EDD6CAC}" srcOrd="1" destOrd="0" presId="urn:microsoft.com/office/officeart/2005/8/layout/hierarchy2"/>
    <dgm:cxn modelId="{30EE6340-E7D2-4608-8709-7AB687EB06CA}" type="presParOf" srcId="{471EAEA7-26FA-4B49-9A48-0FB14EDD6CAC}" destId="{1F2D8786-2E54-4FE8-8249-0D3ACD991077}" srcOrd="0" destOrd="0" presId="urn:microsoft.com/office/officeart/2005/8/layout/hierarchy2"/>
    <dgm:cxn modelId="{84DA6DED-FBAF-4979-A9DA-97151B5D405D}" type="presParOf" srcId="{471EAEA7-26FA-4B49-9A48-0FB14EDD6CAC}" destId="{402564AF-29C2-482C-AAE6-7C2AC67F91A3}" srcOrd="1" destOrd="0" presId="urn:microsoft.com/office/officeart/2005/8/layout/hierarchy2"/>
    <dgm:cxn modelId="{9A13DEEC-D223-45E8-B9E9-4628D7E34BC1}" type="presParOf" srcId="{5289F282-8B83-46F7-94A5-3842E68876EE}" destId="{E7805D8A-1BAE-4F6B-996E-23A11692C016}" srcOrd="2" destOrd="0" presId="urn:microsoft.com/office/officeart/2005/8/layout/hierarchy2"/>
    <dgm:cxn modelId="{29CA453C-2922-43F1-AB35-7AB45709D733}" type="presParOf" srcId="{E7805D8A-1BAE-4F6B-996E-23A11692C016}" destId="{C7F253DE-3C65-498C-92E7-097A28812932}" srcOrd="0" destOrd="0" presId="urn:microsoft.com/office/officeart/2005/8/layout/hierarchy2"/>
    <dgm:cxn modelId="{15F21FF5-6F77-4066-B397-AC8901A0C037}" type="presParOf" srcId="{5289F282-8B83-46F7-94A5-3842E68876EE}" destId="{2AF8B1DC-8E62-4321-8551-9BDB1129B2D7}" srcOrd="3" destOrd="0" presId="urn:microsoft.com/office/officeart/2005/8/layout/hierarchy2"/>
    <dgm:cxn modelId="{DDE247A7-68D3-4469-86F5-2355FA3B7AB1}" type="presParOf" srcId="{2AF8B1DC-8E62-4321-8551-9BDB1129B2D7}" destId="{21E0DF80-0BCA-4C5A-9F73-47F572CC5E19}" srcOrd="0" destOrd="0" presId="urn:microsoft.com/office/officeart/2005/8/layout/hierarchy2"/>
    <dgm:cxn modelId="{FDF0A0C6-19CB-45A6-818E-510511FC6AAC}" type="presParOf" srcId="{2AF8B1DC-8E62-4321-8551-9BDB1129B2D7}" destId="{CBDE1192-F74D-44DF-821B-E739D6417B6E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818C1-F7C3-4A48-AF4D-BCD3CC80A621}" type="doc">
      <dgm:prSet loTypeId="urn:microsoft.com/office/officeart/2005/8/layout/arrow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070339B-68AC-4305-8216-7AA0387BBA33}">
      <dgm:prSet phldrT="[Текст]"/>
      <dgm:spPr/>
      <dgm:t>
        <a:bodyPr/>
        <a:lstStyle/>
        <a:p>
          <a:r>
            <a:rPr lang="ru-RU" dirty="0"/>
            <a:t>Страшная</a:t>
          </a:r>
        </a:p>
        <a:p>
          <a:r>
            <a:rPr lang="ru-RU" dirty="0"/>
            <a:t>Могущественная</a:t>
          </a:r>
        </a:p>
      </dgm:t>
    </dgm:pt>
    <dgm:pt modelId="{FC1CA578-D30E-4F10-920C-834C9B2F28A7}" type="parTrans" cxnId="{CCA26B71-3ADC-4B8A-A96A-64083A1574CC}">
      <dgm:prSet/>
      <dgm:spPr/>
      <dgm:t>
        <a:bodyPr/>
        <a:lstStyle/>
        <a:p>
          <a:endParaRPr lang="ru-RU"/>
        </a:p>
      </dgm:t>
    </dgm:pt>
    <dgm:pt modelId="{749E45FE-E4E6-4A89-B606-1CED63062A14}" type="sibTrans" cxnId="{CCA26B71-3ADC-4B8A-A96A-64083A1574CC}">
      <dgm:prSet/>
      <dgm:spPr/>
      <dgm:t>
        <a:bodyPr/>
        <a:lstStyle/>
        <a:p>
          <a:endParaRPr lang="ru-RU"/>
        </a:p>
      </dgm:t>
    </dgm:pt>
    <dgm:pt modelId="{B734E5E7-2387-494B-B935-2E5420C1800E}">
      <dgm:prSet phldrT="[Текст]"/>
      <dgm:spPr/>
      <dgm:t>
        <a:bodyPr/>
        <a:lstStyle/>
        <a:p>
          <a:r>
            <a:rPr lang="ru-RU" dirty="0"/>
            <a:t>Смешная</a:t>
          </a:r>
        </a:p>
        <a:p>
          <a:r>
            <a:rPr lang="ru-RU" dirty="0"/>
            <a:t>Жалкая</a:t>
          </a:r>
        </a:p>
      </dgm:t>
    </dgm:pt>
    <dgm:pt modelId="{B0F03555-C8EC-4918-BCE9-F83F62D03C1E}" type="parTrans" cxnId="{CF592DEB-F6AA-4338-9C38-7F8B885B05DB}">
      <dgm:prSet/>
      <dgm:spPr/>
      <dgm:t>
        <a:bodyPr/>
        <a:lstStyle/>
        <a:p>
          <a:endParaRPr lang="ru-RU"/>
        </a:p>
      </dgm:t>
    </dgm:pt>
    <dgm:pt modelId="{39EF2714-4ACF-4BAF-8E96-9299EBC96F48}" type="sibTrans" cxnId="{CF592DEB-F6AA-4338-9C38-7F8B885B05DB}">
      <dgm:prSet/>
      <dgm:spPr/>
      <dgm:t>
        <a:bodyPr/>
        <a:lstStyle/>
        <a:p>
          <a:endParaRPr lang="ru-RU"/>
        </a:p>
      </dgm:t>
    </dgm:pt>
    <dgm:pt modelId="{8B66569F-0427-4095-B380-C925CEB9CADD}" type="pres">
      <dgm:prSet presAssocID="{012818C1-F7C3-4A48-AF4D-BCD3CC80A621}" presName="compositeShape" presStyleCnt="0">
        <dgm:presLayoutVars>
          <dgm:chMax val="2"/>
          <dgm:dir/>
          <dgm:resizeHandles val="exact"/>
        </dgm:presLayoutVars>
      </dgm:prSet>
      <dgm:spPr/>
    </dgm:pt>
    <dgm:pt modelId="{6DF37F35-2FC2-4128-B451-81BE520B1CCE}" type="pres">
      <dgm:prSet presAssocID="{012818C1-F7C3-4A48-AF4D-BCD3CC80A621}" presName="divider" presStyleLbl="fgShp" presStyleIdx="0" presStyleCnt="1"/>
      <dgm:spPr/>
    </dgm:pt>
    <dgm:pt modelId="{D175AD1F-8489-4468-8DCC-1F04A7FBFF93}" type="pres">
      <dgm:prSet presAssocID="{7070339B-68AC-4305-8216-7AA0387BBA33}" presName="downArrow" presStyleLbl="node1" presStyleIdx="0" presStyleCnt="2"/>
      <dgm:spPr/>
    </dgm:pt>
    <dgm:pt modelId="{86A34941-3925-4365-9548-479619E2CD4A}" type="pres">
      <dgm:prSet presAssocID="{7070339B-68AC-4305-8216-7AA0387BBA33}" presName="downArrowText" presStyleLbl="revTx" presStyleIdx="0" presStyleCnt="2">
        <dgm:presLayoutVars>
          <dgm:bulletEnabled val="1"/>
        </dgm:presLayoutVars>
      </dgm:prSet>
      <dgm:spPr/>
    </dgm:pt>
    <dgm:pt modelId="{58725318-94F8-4D95-B4CD-F06991340910}" type="pres">
      <dgm:prSet presAssocID="{B734E5E7-2387-494B-B935-2E5420C1800E}" presName="upArrow" presStyleLbl="node1" presStyleIdx="1" presStyleCnt="2"/>
      <dgm:spPr/>
    </dgm:pt>
    <dgm:pt modelId="{788D825D-0A7D-48DC-9F80-05D4F2159DD7}" type="pres">
      <dgm:prSet presAssocID="{B734E5E7-2387-494B-B935-2E5420C1800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F849B85E-348F-41D5-A80F-29AAD32BF585}" type="presOf" srcId="{7070339B-68AC-4305-8216-7AA0387BBA33}" destId="{86A34941-3925-4365-9548-479619E2CD4A}" srcOrd="0" destOrd="0" presId="urn:microsoft.com/office/officeart/2005/8/layout/arrow3"/>
    <dgm:cxn modelId="{CCA26B71-3ADC-4B8A-A96A-64083A1574CC}" srcId="{012818C1-F7C3-4A48-AF4D-BCD3CC80A621}" destId="{7070339B-68AC-4305-8216-7AA0387BBA33}" srcOrd="0" destOrd="0" parTransId="{FC1CA578-D30E-4F10-920C-834C9B2F28A7}" sibTransId="{749E45FE-E4E6-4A89-B606-1CED63062A14}"/>
    <dgm:cxn modelId="{43196F89-78C3-438E-A345-FE7C04263BC6}" type="presOf" srcId="{B734E5E7-2387-494B-B935-2E5420C1800E}" destId="{788D825D-0A7D-48DC-9F80-05D4F2159DD7}" srcOrd="0" destOrd="0" presId="urn:microsoft.com/office/officeart/2005/8/layout/arrow3"/>
    <dgm:cxn modelId="{8991D6AB-6FA6-444D-8F23-00EB09CE9E55}" type="presOf" srcId="{012818C1-F7C3-4A48-AF4D-BCD3CC80A621}" destId="{8B66569F-0427-4095-B380-C925CEB9CADD}" srcOrd="0" destOrd="0" presId="urn:microsoft.com/office/officeart/2005/8/layout/arrow3"/>
    <dgm:cxn modelId="{CF592DEB-F6AA-4338-9C38-7F8B885B05DB}" srcId="{012818C1-F7C3-4A48-AF4D-BCD3CC80A621}" destId="{B734E5E7-2387-494B-B935-2E5420C1800E}" srcOrd="1" destOrd="0" parTransId="{B0F03555-C8EC-4918-BCE9-F83F62D03C1E}" sibTransId="{39EF2714-4ACF-4BAF-8E96-9299EBC96F48}"/>
    <dgm:cxn modelId="{52E579F2-CCDF-4930-80A4-932E9C873BB8}" type="presParOf" srcId="{8B66569F-0427-4095-B380-C925CEB9CADD}" destId="{6DF37F35-2FC2-4128-B451-81BE520B1CCE}" srcOrd="0" destOrd="0" presId="urn:microsoft.com/office/officeart/2005/8/layout/arrow3"/>
    <dgm:cxn modelId="{574135A7-D5DF-490C-8DA2-246BB2E5B738}" type="presParOf" srcId="{8B66569F-0427-4095-B380-C925CEB9CADD}" destId="{D175AD1F-8489-4468-8DCC-1F04A7FBFF93}" srcOrd="1" destOrd="0" presId="urn:microsoft.com/office/officeart/2005/8/layout/arrow3"/>
    <dgm:cxn modelId="{6B597E1F-6125-4E31-8ED1-06F50FFE839C}" type="presParOf" srcId="{8B66569F-0427-4095-B380-C925CEB9CADD}" destId="{86A34941-3925-4365-9548-479619E2CD4A}" srcOrd="2" destOrd="0" presId="urn:microsoft.com/office/officeart/2005/8/layout/arrow3"/>
    <dgm:cxn modelId="{3298ACA7-92D4-4423-9EAB-7AED96994649}" type="presParOf" srcId="{8B66569F-0427-4095-B380-C925CEB9CADD}" destId="{58725318-94F8-4D95-B4CD-F06991340910}" srcOrd="3" destOrd="0" presId="urn:microsoft.com/office/officeart/2005/8/layout/arrow3"/>
    <dgm:cxn modelId="{04E82A5B-0A29-42C9-B4FB-3AC52AFFEE53}" type="presParOf" srcId="{8B66569F-0427-4095-B380-C925CEB9CADD}" destId="{788D825D-0A7D-48DC-9F80-05D4F2159DD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83A577-C7FD-4C73-9647-BCDC4ADD2C8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5E70C7BD-E9EF-40C8-9279-9ECD8D13EEE0}">
      <dgm:prSet/>
      <dgm:spPr/>
      <dgm:t>
        <a:bodyPr/>
        <a:lstStyle/>
        <a:p>
          <a:r>
            <a:rPr lang="ru-RU" dirty="0"/>
            <a:t>Число семь для народов Севера имеет мистическое, таинственное значение, является священным, залогом благополучия и успеха. </a:t>
          </a:r>
        </a:p>
      </dgm:t>
    </dgm:pt>
    <dgm:pt modelId="{4FB82447-DDD0-4422-894B-2118E0421964}" type="parTrans" cxnId="{BF6408D8-DDEA-4A8C-AAA7-1F544ED5CD90}">
      <dgm:prSet/>
      <dgm:spPr/>
      <dgm:t>
        <a:bodyPr/>
        <a:lstStyle/>
        <a:p>
          <a:endParaRPr lang="ru-RU"/>
        </a:p>
      </dgm:t>
    </dgm:pt>
    <dgm:pt modelId="{899CB5E6-2426-4241-8CFE-AA2BCC97729D}" type="sibTrans" cxnId="{BF6408D8-DDEA-4A8C-AAA7-1F544ED5CD90}">
      <dgm:prSet/>
      <dgm:spPr/>
      <dgm:t>
        <a:bodyPr/>
        <a:lstStyle/>
        <a:p>
          <a:endParaRPr lang="ru-RU"/>
        </a:p>
      </dgm:t>
    </dgm:pt>
    <dgm:pt modelId="{4235A824-668A-4716-B1E4-AF9F2E32EAED}">
      <dgm:prSet/>
      <dgm:spPr/>
      <dgm:t>
        <a:bodyPr/>
        <a:lstStyle/>
        <a:p>
          <a:r>
            <a:rPr lang="ru-RU"/>
            <a:t>В обрядовых праздниках и фольклоре ханты и манси также придавалось большое значение данному числу. </a:t>
          </a:r>
        </a:p>
      </dgm:t>
    </dgm:pt>
    <dgm:pt modelId="{99D7399F-6433-471C-9096-18BBA90A5B65}" type="parTrans" cxnId="{0987639A-9BB5-4A11-B622-12012C23F4D1}">
      <dgm:prSet/>
      <dgm:spPr/>
      <dgm:t>
        <a:bodyPr/>
        <a:lstStyle/>
        <a:p>
          <a:endParaRPr lang="ru-RU"/>
        </a:p>
      </dgm:t>
    </dgm:pt>
    <dgm:pt modelId="{15FE12C8-1BC4-46F7-BE31-B357AF6BAB6D}" type="sibTrans" cxnId="{0987639A-9BB5-4A11-B622-12012C23F4D1}">
      <dgm:prSet/>
      <dgm:spPr/>
      <dgm:t>
        <a:bodyPr/>
        <a:lstStyle/>
        <a:p>
          <a:endParaRPr lang="ru-RU"/>
        </a:p>
      </dgm:t>
    </dgm:pt>
    <dgm:pt modelId="{5D10B668-70A6-4BA1-9E59-DD6542FCB8E7}">
      <dgm:prSet/>
      <dgm:spPr/>
      <dgm:t>
        <a:bodyPr/>
        <a:lstStyle/>
        <a:p>
          <a:r>
            <a:rPr lang="ru-RU"/>
            <a:t>Для ненцев Вселенная делится на три мира Верхний, Средний и Нижний. Верхний мир состоит из семи слоев: Нум – верховное божество живет на седьмом небе, он считается творцом живой и неживой природы, с ним отождествляется солнце, это символ Неба и всего Космоса. </a:t>
          </a:r>
        </a:p>
      </dgm:t>
    </dgm:pt>
    <dgm:pt modelId="{A8C7AD1D-FF39-4601-96FC-15A8A90241CF}" type="parTrans" cxnId="{229843D2-C7BB-4D58-9450-811B1A57D223}">
      <dgm:prSet/>
      <dgm:spPr/>
      <dgm:t>
        <a:bodyPr/>
        <a:lstStyle/>
        <a:p>
          <a:endParaRPr lang="ru-RU"/>
        </a:p>
      </dgm:t>
    </dgm:pt>
    <dgm:pt modelId="{FC78756E-B772-48CA-AE01-DE1240E2BB90}" type="sibTrans" cxnId="{229843D2-C7BB-4D58-9450-811B1A57D223}">
      <dgm:prSet/>
      <dgm:spPr/>
      <dgm:t>
        <a:bodyPr/>
        <a:lstStyle/>
        <a:p>
          <a:endParaRPr lang="ru-RU"/>
        </a:p>
      </dgm:t>
    </dgm:pt>
    <dgm:pt modelId="{7E083C9E-ED21-422C-9343-039BD000DDD2}">
      <dgm:prSet/>
      <dgm:spPr/>
      <dgm:t>
        <a:bodyPr/>
        <a:lstStyle/>
        <a:p>
          <a:r>
            <a:rPr lang="ru-RU"/>
            <a:t>Число семь является священным, чаще счастливым, а также залогом благополучия и успеха во всех делах.</a:t>
          </a:r>
        </a:p>
      </dgm:t>
    </dgm:pt>
    <dgm:pt modelId="{980C197D-9B43-47E8-9494-5402F9C99B16}" type="parTrans" cxnId="{991805F3-04FE-405A-BD6D-0A1E7BA4D102}">
      <dgm:prSet/>
      <dgm:spPr/>
      <dgm:t>
        <a:bodyPr/>
        <a:lstStyle/>
        <a:p>
          <a:endParaRPr lang="ru-RU"/>
        </a:p>
      </dgm:t>
    </dgm:pt>
    <dgm:pt modelId="{E7583E9B-04A8-4B66-8CA8-E8B6C79776F5}" type="sibTrans" cxnId="{991805F3-04FE-405A-BD6D-0A1E7BA4D102}">
      <dgm:prSet/>
      <dgm:spPr/>
      <dgm:t>
        <a:bodyPr/>
        <a:lstStyle/>
        <a:p>
          <a:endParaRPr lang="ru-RU"/>
        </a:p>
      </dgm:t>
    </dgm:pt>
    <dgm:pt modelId="{6B63CC2B-802A-4AFA-B5EB-253676021B5A}" type="pres">
      <dgm:prSet presAssocID="{7483A577-C7FD-4C73-9647-BCDC4ADD2C8D}" presName="vert0" presStyleCnt="0">
        <dgm:presLayoutVars>
          <dgm:dir/>
          <dgm:animOne val="branch"/>
          <dgm:animLvl val="lvl"/>
        </dgm:presLayoutVars>
      </dgm:prSet>
      <dgm:spPr/>
    </dgm:pt>
    <dgm:pt modelId="{C9032B72-8D3D-4B44-B8E7-3A70FDABB518}" type="pres">
      <dgm:prSet presAssocID="{5E70C7BD-E9EF-40C8-9279-9ECD8D13EEE0}" presName="thickLine" presStyleLbl="alignNode1" presStyleIdx="0" presStyleCnt="4"/>
      <dgm:spPr/>
    </dgm:pt>
    <dgm:pt modelId="{AA710641-FF15-47D9-AA66-1AD14B2A14B8}" type="pres">
      <dgm:prSet presAssocID="{5E70C7BD-E9EF-40C8-9279-9ECD8D13EEE0}" presName="horz1" presStyleCnt="0"/>
      <dgm:spPr/>
    </dgm:pt>
    <dgm:pt modelId="{1E7F975D-C4AD-442C-A78F-44EBD10445CD}" type="pres">
      <dgm:prSet presAssocID="{5E70C7BD-E9EF-40C8-9279-9ECD8D13EEE0}" presName="tx1" presStyleLbl="revTx" presStyleIdx="0" presStyleCnt="4"/>
      <dgm:spPr/>
    </dgm:pt>
    <dgm:pt modelId="{20A88C7F-8C35-4543-8C6B-7E215098419E}" type="pres">
      <dgm:prSet presAssocID="{5E70C7BD-E9EF-40C8-9279-9ECD8D13EEE0}" presName="vert1" presStyleCnt="0"/>
      <dgm:spPr/>
    </dgm:pt>
    <dgm:pt modelId="{CD1C1BB8-493D-4C6E-9276-2763F79971AD}" type="pres">
      <dgm:prSet presAssocID="{4235A824-668A-4716-B1E4-AF9F2E32EAED}" presName="thickLine" presStyleLbl="alignNode1" presStyleIdx="1" presStyleCnt="4"/>
      <dgm:spPr/>
    </dgm:pt>
    <dgm:pt modelId="{D0B53A86-1A89-47BD-92C5-38BE78339FB7}" type="pres">
      <dgm:prSet presAssocID="{4235A824-668A-4716-B1E4-AF9F2E32EAED}" presName="horz1" presStyleCnt="0"/>
      <dgm:spPr/>
    </dgm:pt>
    <dgm:pt modelId="{782D8F2A-A8D2-4484-84F0-0616B7E490D9}" type="pres">
      <dgm:prSet presAssocID="{4235A824-668A-4716-B1E4-AF9F2E32EAED}" presName="tx1" presStyleLbl="revTx" presStyleIdx="1" presStyleCnt="4"/>
      <dgm:spPr/>
    </dgm:pt>
    <dgm:pt modelId="{0FF1245D-5D14-4CD1-857E-0E0EC1C096F9}" type="pres">
      <dgm:prSet presAssocID="{4235A824-668A-4716-B1E4-AF9F2E32EAED}" presName="vert1" presStyleCnt="0"/>
      <dgm:spPr/>
    </dgm:pt>
    <dgm:pt modelId="{32A6C9D1-F4F4-4CD0-B37D-A9256958DCB7}" type="pres">
      <dgm:prSet presAssocID="{5D10B668-70A6-4BA1-9E59-DD6542FCB8E7}" presName="thickLine" presStyleLbl="alignNode1" presStyleIdx="2" presStyleCnt="4"/>
      <dgm:spPr/>
    </dgm:pt>
    <dgm:pt modelId="{A591E2A4-9FBB-45B3-90E9-567CEBE41DE3}" type="pres">
      <dgm:prSet presAssocID="{5D10B668-70A6-4BA1-9E59-DD6542FCB8E7}" presName="horz1" presStyleCnt="0"/>
      <dgm:spPr/>
    </dgm:pt>
    <dgm:pt modelId="{11906761-C814-489F-B900-4767FB7958C0}" type="pres">
      <dgm:prSet presAssocID="{5D10B668-70A6-4BA1-9E59-DD6542FCB8E7}" presName="tx1" presStyleLbl="revTx" presStyleIdx="2" presStyleCnt="4"/>
      <dgm:spPr/>
    </dgm:pt>
    <dgm:pt modelId="{155A832D-8B43-42CC-939C-845B14F1C0A9}" type="pres">
      <dgm:prSet presAssocID="{5D10B668-70A6-4BA1-9E59-DD6542FCB8E7}" presName="vert1" presStyleCnt="0"/>
      <dgm:spPr/>
    </dgm:pt>
    <dgm:pt modelId="{004294EE-64FD-4CC7-B471-FD0FD0B2F429}" type="pres">
      <dgm:prSet presAssocID="{7E083C9E-ED21-422C-9343-039BD000DDD2}" presName="thickLine" presStyleLbl="alignNode1" presStyleIdx="3" presStyleCnt="4"/>
      <dgm:spPr/>
    </dgm:pt>
    <dgm:pt modelId="{09A8FDFF-56E0-420D-928F-5AE94402C2FA}" type="pres">
      <dgm:prSet presAssocID="{7E083C9E-ED21-422C-9343-039BD000DDD2}" presName="horz1" presStyleCnt="0"/>
      <dgm:spPr/>
    </dgm:pt>
    <dgm:pt modelId="{CB0AB590-2577-4652-8407-918C3570C622}" type="pres">
      <dgm:prSet presAssocID="{7E083C9E-ED21-422C-9343-039BD000DDD2}" presName="tx1" presStyleLbl="revTx" presStyleIdx="3" presStyleCnt="4"/>
      <dgm:spPr/>
    </dgm:pt>
    <dgm:pt modelId="{E18F520E-2954-4A5E-AA79-60D45A0B510C}" type="pres">
      <dgm:prSet presAssocID="{7E083C9E-ED21-422C-9343-039BD000DDD2}" presName="vert1" presStyleCnt="0"/>
      <dgm:spPr/>
    </dgm:pt>
  </dgm:ptLst>
  <dgm:cxnLst>
    <dgm:cxn modelId="{08152C04-36F6-4885-BA2B-BF799387CB61}" type="presOf" srcId="{5D10B668-70A6-4BA1-9E59-DD6542FCB8E7}" destId="{11906761-C814-489F-B900-4767FB7958C0}" srcOrd="0" destOrd="0" presId="urn:microsoft.com/office/officeart/2008/layout/LinedList"/>
    <dgm:cxn modelId="{EAF46A0C-EA49-4882-AF4A-46C2C25E9864}" type="presOf" srcId="{7E083C9E-ED21-422C-9343-039BD000DDD2}" destId="{CB0AB590-2577-4652-8407-918C3570C622}" srcOrd="0" destOrd="0" presId="urn:microsoft.com/office/officeart/2008/layout/LinedList"/>
    <dgm:cxn modelId="{78652961-98D3-410D-AAF0-28FDEF7A94B9}" type="presOf" srcId="{7483A577-C7FD-4C73-9647-BCDC4ADD2C8D}" destId="{6B63CC2B-802A-4AFA-B5EB-253676021B5A}" srcOrd="0" destOrd="0" presId="urn:microsoft.com/office/officeart/2008/layout/LinedList"/>
    <dgm:cxn modelId="{0987639A-9BB5-4A11-B622-12012C23F4D1}" srcId="{7483A577-C7FD-4C73-9647-BCDC4ADD2C8D}" destId="{4235A824-668A-4716-B1E4-AF9F2E32EAED}" srcOrd="1" destOrd="0" parTransId="{99D7399F-6433-471C-9096-18BBA90A5B65}" sibTransId="{15FE12C8-1BC4-46F7-BE31-B357AF6BAB6D}"/>
    <dgm:cxn modelId="{B18D3CA4-6D51-4012-94A1-3BC4A1988DCC}" type="presOf" srcId="{4235A824-668A-4716-B1E4-AF9F2E32EAED}" destId="{782D8F2A-A8D2-4484-84F0-0616B7E490D9}" srcOrd="0" destOrd="0" presId="urn:microsoft.com/office/officeart/2008/layout/LinedList"/>
    <dgm:cxn modelId="{229843D2-C7BB-4D58-9450-811B1A57D223}" srcId="{7483A577-C7FD-4C73-9647-BCDC4ADD2C8D}" destId="{5D10B668-70A6-4BA1-9E59-DD6542FCB8E7}" srcOrd="2" destOrd="0" parTransId="{A8C7AD1D-FF39-4601-96FC-15A8A90241CF}" sibTransId="{FC78756E-B772-48CA-AE01-DE1240E2BB90}"/>
    <dgm:cxn modelId="{BF6408D8-DDEA-4A8C-AAA7-1F544ED5CD90}" srcId="{7483A577-C7FD-4C73-9647-BCDC4ADD2C8D}" destId="{5E70C7BD-E9EF-40C8-9279-9ECD8D13EEE0}" srcOrd="0" destOrd="0" parTransId="{4FB82447-DDD0-4422-894B-2118E0421964}" sibTransId="{899CB5E6-2426-4241-8CFE-AA2BCC97729D}"/>
    <dgm:cxn modelId="{991805F3-04FE-405A-BD6D-0A1E7BA4D102}" srcId="{7483A577-C7FD-4C73-9647-BCDC4ADD2C8D}" destId="{7E083C9E-ED21-422C-9343-039BD000DDD2}" srcOrd="3" destOrd="0" parTransId="{980C197D-9B43-47E8-9494-5402F9C99B16}" sibTransId="{E7583E9B-04A8-4B66-8CA8-E8B6C79776F5}"/>
    <dgm:cxn modelId="{F27E81FF-E964-4004-9352-6AD7A7D1DF2A}" type="presOf" srcId="{5E70C7BD-E9EF-40C8-9279-9ECD8D13EEE0}" destId="{1E7F975D-C4AD-442C-A78F-44EBD10445CD}" srcOrd="0" destOrd="0" presId="urn:microsoft.com/office/officeart/2008/layout/LinedList"/>
    <dgm:cxn modelId="{169863C0-7F44-41E6-AA51-9A3D20D2114F}" type="presParOf" srcId="{6B63CC2B-802A-4AFA-B5EB-253676021B5A}" destId="{C9032B72-8D3D-4B44-B8E7-3A70FDABB518}" srcOrd="0" destOrd="0" presId="urn:microsoft.com/office/officeart/2008/layout/LinedList"/>
    <dgm:cxn modelId="{F550BADE-815E-4FAA-83E9-0C87C7413C68}" type="presParOf" srcId="{6B63CC2B-802A-4AFA-B5EB-253676021B5A}" destId="{AA710641-FF15-47D9-AA66-1AD14B2A14B8}" srcOrd="1" destOrd="0" presId="urn:microsoft.com/office/officeart/2008/layout/LinedList"/>
    <dgm:cxn modelId="{C0C270D4-FACF-41A2-A47B-E2505D7C2BE6}" type="presParOf" srcId="{AA710641-FF15-47D9-AA66-1AD14B2A14B8}" destId="{1E7F975D-C4AD-442C-A78F-44EBD10445CD}" srcOrd="0" destOrd="0" presId="urn:microsoft.com/office/officeart/2008/layout/LinedList"/>
    <dgm:cxn modelId="{809BF6D8-8D20-4C12-8F02-78E61EC1099A}" type="presParOf" srcId="{AA710641-FF15-47D9-AA66-1AD14B2A14B8}" destId="{20A88C7F-8C35-4543-8C6B-7E215098419E}" srcOrd="1" destOrd="0" presId="urn:microsoft.com/office/officeart/2008/layout/LinedList"/>
    <dgm:cxn modelId="{85FF4A00-DE32-4554-93DB-6CC83D002EA9}" type="presParOf" srcId="{6B63CC2B-802A-4AFA-B5EB-253676021B5A}" destId="{CD1C1BB8-493D-4C6E-9276-2763F79971AD}" srcOrd="2" destOrd="0" presId="urn:microsoft.com/office/officeart/2008/layout/LinedList"/>
    <dgm:cxn modelId="{CC6944E1-E680-43A3-8537-6532AE012F44}" type="presParOf" srcId="{6B63CC2B-802A-4AFA-B5EB-253676021B5A}" destId="{D0B53A86-1A89-47BD-92C5-38BE78339FB7}" srcOrd="3" destOrd="0" presId="urn:microsoft.com/office/officeart/2008/layout/LinedList"/>
    <dgm:cxn modelId="{9B566C60-7AD9-47DC-B763-4AC120F61220}" type="presParOf" srcId="{D0B53A86-1A89-47BD-92C5-38BE78339FB7}" destId="{782D8F2A-A8D2-4484-84F0-0616B7E490D9}" srcOrd="0" destOrd="0" presId="urn:microsoft.com/office/officeart/2008/layout/LinedList"/>
    <dgm:cxn modelId="{DAED8CBD-B1C7-44F2-AEB2-C469BA70C925}" type="presParOf" srcId="{D0B53A86-1A89-47BD-92C5-38BE78339FB7}" destId="{0FF1245D-5D14-4CD1-857E-0E0EC1C096F9}" srcOrd="1" destOrd="0" presId="urn:microsoft.com/office/officeart/2008/layout/LinedList"/>
    <dgm:cxn modelId="{50FF6029-E1A2-44E6-A762-37FB0141E758}" type="presParOf" srcId="{6B63CC2B-802A-4AFA-B5EB-253676021B5A}" destId="{32A6C9D1-F4F4-4CD0-B37D-A9256958DCB7}" srcOrd="4" destOrd="0" presId="urn:microsoft.com/office/officeart/2008/layout/LinedList"/>
    <dgm:cxn modelId="{91332A36-37A0-448F-B5DD-1E703010A4B2}" type="presParOf" srcId="{6B63CC2B-802A-4AFA-B5EB-253676021B5A}" destId="{A591E2A4-9FBB-45B3-90E9-567CEBE41DE3}" srcOrd="5" destOrd="0" presId="urn:microsoft.com/office/officeart/2008/layout/LinedList"/>
    <dgm:cxn modelId="{A72DE2EE-76BE-4734-9E04-E43E2F2D32D8}" type="presParOf" srcId="{A591E2A4-9FBB-45B3-90E9-567CEBE41DE3}" destId="{11906761-C814-489F-B900-4767FB7958C0}" srcOrd="0" destOrd="0" presId="urn:microsoft.com/office/officeart/2008/layout/LinedList"/>
    <dgm:cxn modelId="{6F8CEC40-05E1-4732-BB73-54B70120A85D}" type="presParOf" srcId="{A591E2A4-9FBB-45B3-90E9-567CEBE41DE3}" destId="{155A832D-8B43-42CC-939C-845B14F1C0A9}" srcOrd="1" destOrd="0" presId="urn:microsoft.com/office/officeart/2008/layout/LinedList"/>
    <dgm:cxn modelId="{41B53553-0364-4875-8133-720F69AB114D}" type="presParOf" srcId="{6B63CC2B-802A-4AFA-B5EB-253676021B5A}" destId="{004294EE-64FD-4CC7-B471-FD0FD0B2F429}" srcOrd="6" destOrd="0" presId="urn:microsoft.com/office/officeart/2008/layout/LinedList"/>
    <dgm:cxn modelId="{2C1B8626-9ACC-4B9E-9C3E-93AE73265745}" type="presParOf" srcId="{6B63CC2B-802A-4AFA-B5EB-253676021B5A}" destId="{09A8FDFF-56E0-420D-928F-5AE94402C2FA}" srcOrd="7" destOrd="0" presId="urn:microsoft.com/office/officeart/2008/layout/LinedList"/>
    <dgm:cxn modelId="{F564DA9E-9FBF-478A-8526-9EF5855CD4E5}" type="presParOf" srcId="{09A8FDFF-56E0-420D-928F-5AE94402C2FA}" destId="{CB0AB590-2577-4652-8407-918C3570C622}" srcOrd="0" destOrd="0" presId="urn:microsoft.com/office/officeart/2008/layout/LinedList"/>
    <dgm:cxn modelId="{DA6E42A5-DB2D-4BE1-AEF2-6A29BFA4F9EB}" type="presParOf" srcId="{09A8FDFF-56E0-420D-928F-5AE94402C2FA}" destId="{E18F520E-2954-4A5E-AA79-60D45A0B51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32982-03E2-4612-9EB9-2EC69A183AE3}">
      <dsp:nvSpPr>
        <dsp:cNvPr id="0" name=""/>
        <dsp:cNvSpPr/>
      </dsp:nvSpPr>
      <dsp:spPr>
        <a:xfrm>
          <a:off x="908" y="1926601"/>
          <a:ext cx="1266145" cy="6330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Уральская языковая семья</a:t>
          </a:r>
        </a:p>
      </dsp:txBody>
      <dsp:txXfrm>
        <a:off x="19450" y="1945143"/>
        <a:ext cx="1229061" cy="595988"/>
      </dsp:txXfrm>
    </dsp:sp>
    <dsp:sp modelId="{787A0286-B7C7-45CD-BA2A-30CA53D710E6}">
      <dsp:nvSpPr>
        <dsp:cNvPr id="0" name=""/>
        <dsp:cNvSpPr/>
      </dsp:nvSpPr>
      <dsp:spPr>
        <a:xfrm>
          <a:off x="1267054" y="2230437"/>
          <a:ext cx="506458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506458" y="127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507622" y="2230476"/>
        <a:ext cx="25322" cy="25322"/>
      </dsp:txXfrm>
    </dsp:sp>
    <dsp:sp modelId="{FCBB2DE0-1755-455A-830B-FC3981D7A51D}">
      <dsp:nvSpPr>
        <dsp:cNvPr id="0" name=""/>
        <dsp:cNvSpPr/>
      </dsp:nvSpPr>
      <dsp:spPr>
        <a:xfrm>
          <a:off x="1773513" y="1926601"/>
          <a:ext cx="1266145" cy="633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Самодийская языковая группа</a:t>
          </a:r>
        </a:p>
      </dsp:txBody>
      <dsp:txXfrm>
        <a:off x="1792055" y="1945143"/>
        <a:ext cx="1229061" cy="595988"/>
      </dsp:txXfrm>
    </dsp:sp>
    <dsp:sp modelId="{E4957D6C-B7BF-4A2E-AC55-510A23F3ACD9}">
      <dsp:nvSpPr>
        <dsp:cNvPr id="0" name=""/>
        <dsp:cNvSpPr/>
      </dsp:nvSpPr>
      <dsp:spPr>
        <a:xfrm>
          <a:off x="3039659" y="2230437"/>
          <a:ext cx="506458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506458" y="1270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280227" y="2230476"/>
        <a:ext cx="25322" cy="25322"/>
      </dsp:txXfrm>
    </dsp:sp>
    <dsp:sp modelId="{7DD43257-CD93-4BDC-B465-0BA8E62A5BD0}">
      <dsp:nvSpPr>
        <dsp:cNvPr id="0" name=""/>
        <dsp:cNvSpPr/>
      </dsp:nvSpPr>
      <dsp:spPr>
        <a:xfrm>
          <a:off x="3546117" y="1926601"/>
          <a:ext cx="1266145" cy="633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Ненецкий язык</a:t>
          </a:r>
        </a:p>
      </dsp:txBody>
      <dsp:txXfrm>
        <a:off x="3564659" y="1945143"/>
        <a:ext cx="1229061" cy="595988"/>
      </dsp:txXfrm>
    </dsp:sp>
    <dsp:sp modelId="{3A7AD6B3-1C6A-46FF-9967-24F8C58429FD}">
      <dsp:nvSpPr>
        <dsp:cNvPr id="0" name=""/>
        <dsp:cNvSpPr/>
      </dsp:nvSpPr>
      <dsp:spPr>
        <a:xfrm rot="19457599">
          <a:off x="4753640" y="2048428"/>
          <a:ext cx="623705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623705" y="1270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049900" y="2045536"/>
        <a:ext cx="31185" cy="31185"/>
      </dsp:txXfrm>
    </dsp:sp>
    <dsp:sp modelId="{1F2D8786-2E54-4FE8-8249-0D3ACD991077}">
      <dsp:nvSpPr>
        <dsp:cNvPr id="0" name=""/>
        <dsp:cNvSpPr/>
      </dsp:nvSpPr>
      <dsp:spPr>
        <a:xfrm>
          <a:off x="5318722" y="1562584"/>
          <a:ext cx="1266145" cy="6330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Тундровый диалект</a:t>
          </a:r>
        </a:p>
      </dsp:txBody>
      <dsp:txXfrm>
        <a:off x="5337264" y="1581126"/>
        <a:ext cx="1229061" cy="595988"/>
      </dsp:txXfrm>
    </dsp:sp>
    <dsp:sp modelId="{E7805D8A-1BAE-4F6B-996E-23A11692C016}">
      <dsp:nvSpPr>
        <dsp:cNvPr id="0" name=""/>
        <dsp:cNvSpPr/>
      </dsp:nvSpPr>
      <dsp:spPr>
        <a:xfrm rot="2142401">
          <a:off x="4753640" y="2412445"/>
          <a:ext cx="623705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623705" y="1270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5049900" y="2409553"/>
        <a:ext cx="31185" cy="31185"/>
      </dsp:txXfrm>
    </dsp:sp>
    <dsp:sp modelId="{21E0DF80-0BCA-4C5A-9F73-47F572CC5E19}">
      <dsp:nvSpPr>
        <dsp:cNvPr id="0" name=""/>
        <dsp:cNvSpPr/>
      </dsp:nvSpPr>
      <dsp:spPr>
        <a:xfrm>
          <a:off x="5318722" y="2290617"/>
          <a:ext cx="1266145" cy="6330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Лесной диалект</a:t>
          </a:r>
        </a:p>
      </dsp:txBody>
      <dsp:txXfrm>
        <a:off x="5337264" y="2309159"/>
        <a:ext cx="1229061" cy="595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F37F35-2FC2-4128-B451-81BE520B1CCE}">
      <dsp:nvSpPr>
        <dsp:cNvPr id="0" name=""/>
        <dsp:cNvSpPr/>
      </dsp:nvSpPr>
      <dsp:spPr>
        <a:xfrm rot="21300000">
          <a:off x="18590" y="1586552"/>
          <a:ext cx="6020719" cy="689463"/>
        </a:xfrm>
        <a:prstGeom prst="mathMinus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75AD1F-8489-4468-8DCC-1F04A7FBFF93}">
      <dsp:nvSpPr>
        <dsp:cNvPr id="0" name=""/>
        <dsp:cNvSpPr/>
      </dsp:nvSpPr>
      <dsp:spPr>
        <a:xfrm>
          <a:off x="726948" y="193128"/>
          <a:ext cx="1817370" cy="1545027"/>
        </a:xfrm>
        <a:prstGeom prst="downArrow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A34941-3925-4365-9548-479619E2CD4A}">
      <dsp:nvSpPr>
        <dsp:cNvPr id="0" name=""/>
        <dsp:cNvSpPr/>
      </dsp:nvSpPr>
      <dsp:spPr>
        <a:xfrm>
          <a:off x="3210687" y="0"/>
          <a:ext cx="1938528" cy="1622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Страшная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Могущественная</a:t>
          </a:r>
        </a:p>
      </dsp:txBody>
      <dsp:txXfrm>
        <a:off x="3210687" y="0"/>
        <a:ext cx="1938528" cy="1622278"/>
      </dsp:txXfrm>
    </dsp:sp>
    <dsp:sp modelId="{58725318-94F8-4D95-B4CD-F06991340910}">
      <dsp:nvSpPr>
        <dsp:cNvPr id="0" name=""/>
        <dsp:cNvSpPr/>
      </dsp:nvSpPr>
      <dsp:spPr>
        <a:xfrm>
          <a:off x="3513582" y="2124412"/>
          <a:ext cx="1817370" cy="1545027"/>
        </a:xfrm>
        <a:prstGeom prst="upArrow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D825D-0A7D-48DC-9F80-05D4F2159DD7}">
      <dsp:nvSpPr>
        <dsp:cNvPr id="0" name=""/>
        <dsp:cNvSpPr/>
      </dsp:nvSpPr>
      <dsp:spPr>
        <a:xfrm>
          <a:off x="908685" y="2240289"/>
          <a:ext cx="1938528" cy="1622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Смешная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Жалкая</a:t>
          </a:r>
        </a:p>
      </dsp:txBody>
      <dsp:txXfrm>
        <a:off x="908685" y="2240289"/>
        <a:ext cx="1938528" cy="1622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32B72-8D3D-4B44-B8E7-3A70FDABB518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7F975D-C4AD-442C-A78F-44EBD10445CD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Число семь для народов Севера имеет мистическое, таинственное значение, является священным, залогом благополучия и успеха. </a:t>
          </a:r>
        </a:p>
      </dsp:txBody>
      <dsp:txXfrm>
        <a:off x="0" y="0"/>
        <a:ext cx="10515600" cy="1087834"/>
      </dsp:txXfrm>
    </dsp:sp>
    <dsp:sp modelId="{CD1C1BB8-493D-4C6E-9276-2763F79971AD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D8F2A-A8D2-4484-84F0-0616B7E490D9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 обрядовых праздниках и фольклоре ханты и манси также придавалось большое значение данному числу. </a:t>
          </a:r>
        </a:p>
      </dsp:txBody>
      <dsp:txXfrm>
        <a:off x="0" y="1087834"/>
        <a:ext cx="10515600" cy="1087834"/>
      </dsp:txXfrm>
    </dsp:sp>
    <dsp:sp modelId="{32A6C9D1-F4F4-4CD0-B37D-A9256958DCB7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06761-C814-489F-B900-4767FB7958C0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Для ненцев Вселенная делится на три мира Верхний, Средний и Нижний. Верхний мир состоит из семи слоев: Нум – верховное божество живет на седьмом небе, он считается творцом живой и неживой природы, с ним отождествляется солнце, это символ Неба и всего Космоса. </a:t>
          </a:r>
        </a:p>
      </dsp:txBody>
      <dsp:txXfrm>
        <a:off x="0" y="2175669"/>
        <a:ext cx="10515600" cy="1087834"/>
      </dsp:txXfrm>
    </dsp:sp>
    <dsp:sp modelId="{004294EE-64FD-4CC7-B471-FD0FD0B2F429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AB590-2577-4652-8407-918C3570C622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Число семь является священным, чаще счастливым, а также залогом благополучия и успеха во всех делах.</a:t>
          </a:r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E5504-64EE-4659-9191-08723CA32702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452A0-7EA2-49F0-BE5C-FE9531930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9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32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7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14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08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179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01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9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181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32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6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9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5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6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52A0-7EA2-49F0-BE5C-FE9531930E5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5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D38FD-7CB4-F662-B25B-C9C3909503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B3F378-7108-3A18-596E-D1FEA9DEB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3F4B3-D71C-1A94-8FAE-FA7426FC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76532-8BC4-B894-0AC1-46BA1976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92009-9812-E69D-3724-BD511F60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881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C044F-F947-4FF3-9824-D58C8F2F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F9C585-5CF3-5683-A24A-16031577B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66397A-7CFE-BE9B-596E-7D05A5A3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D2554C-879A-57BD-B8C4-63B47DD9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6A5CC0-5727-3CD2-97B1-8C95FFA6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154DA4-464E-A775-7F38-E556C7DCC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0410D5-953F-2BBD-B648-F32219EB7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40F7F-A1B5-D6C3-34AA-23316168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B72E2A-CF02-FB26-121B-174F79E2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E48FF3-DDD1-EF38-3425-DEA8165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3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76A4-550E-0D97-A593-67A5205B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C43034-A22B-2077-2DDC-D3596FA96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0211D-CD03-286B-6E5B-1CB99093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80F173-60E4-97F5-C0F2-72A38E70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E2788-60D0-3F79-4014-FFA0D483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1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A3638-A810-5EA5-5423-E1A31DA1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BFC38-8DAE-964F-EC7C-1E7D408BF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B0ACF8-14D1-7AAC-1044-D6E92551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58ED2-2C7C-DAA5-BD87-6839E738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8C0F7-291C-040D-C6B3-4675839C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1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A6494-861E-2B98-0EB7-55225543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9B7D75-6957-C180-7A0D-224E1368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650300-076C-671E-0717-48F8CD03C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FFD168-0B2B-7818-2E42-A7560B34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42FA9E-CA2F-CC10-1882-19E054638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43E2E-3E8D-ADE9-B917-5F69879E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5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60504-E4D2-71AA-C357-7561B723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6656FB-22E4-E0BF-9B57-6FDD6CCAE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522DA8-8969-CB2F-6133-EA7430E15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5602B-6BFF-7AD5-6B7D-24F46CAAB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C2760-0D9E-D4A0-FB50-CE1C6B50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52D855-2EBE-2829-2151-76C91854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B55ED6-607D-386B-421A-0E85EE8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8E03BD-5632-2DF5-54D8-41FC6C58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5C59E-E22F-E627-D6B4-0FF2CC80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4B6863-BED4-C053-A8BB-3ABB6B27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B09EC0-35D6-0755-D46E-F9B1AD2D9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730DED-EB58-34E3-0939-62C63668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3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1F9872-B9A9-D35A-FAA5-01224059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F1E008-85BC-E5D3-86F2-2F5689C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0839FE-BCF6-F1D6-7018-DC8D923D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78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6377B-B84F-2FF7-7042-F97D8188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361CC-D5AA-812F-2511-D82FAA05C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10A347-133E-F237-767D-6F575ECE0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C3D8C2-6DDB-91C8-2025-C33D03304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DDCD67-DB74-FA74-FA3B-5DFA1414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427DCB-16CA-ED6D-A10B-AFCC2F95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5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0A15A-F24B-92B5-0EB5-2C24C4638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43E379-E46F-B0FF-B430-8356ACBFA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8ADD9F-BE59-C082-61E8-D5CEC3558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B12464-518B-1DDC-7073-2ED5B1CB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BEF5CF-B706-6B3F-B167-A43E6636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356F56-B8D1-2176-63BF-CA7830C2F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6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AB3D3-BEFD-DA86-0127-8DFFECCA5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8A577C-16CA-CA1C-DE44-9F34A42AF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688128-CD17-2E1D-9FB3-67028B261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5F8EC-442D-4A52-9407-980550622282}" type="datetimeFigureOut">
              <a:rPr lang="ru-RU" smtClean="0"/>
              <a:pPr/>
              <a:t>17.06.2026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77C44-8C34-F51F-2332-FB139F3E4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03CC0-C6BB-B529-78B6-FC11A33E1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CA4F-6594-4F35-B23E-A96AFFC2B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3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F4771A-6DAD-2E53-1E74-BB31FB7C4E92}"/>
              </a:ext>
            </a:extLst>
          </p:cNvPr>
          <p:cNvSpPr txBox="1"/>
          <p:nvPr/>
        </p:nvSpPr>
        <p:spPr>
          <a:xfrm>
            <a:off x="481043" y="3860266"/>
            <a:ext cx="4577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C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Лекторий Обско-угорского института прикладных исследований и разработок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D1393-7A30-3DC6-05D7-BC8DCC300157}"/>
              </a:ext>
            </a:extLst>
          </p:cNvPr>
          <p:cNvSpPr txBox="1"/>
          <p:nvPr/>
        </p:nvSpPr>
        <p:spPr>
          <a:xfrm>
            <a:off x="6227097" y="3860266"/>
            <a:ext cx="4795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Аликова Татьяна Леонидовна</a:t>
            </a:r>
          </a:p>
          <a:p>
            <a:r>
              <a:rPr lang="ru-RU" dirty="0"/>
              <a:t>Лаборант-исследователь, </a:t>
            </a:r>
          </a:p>
          <a:p>
            <a:r>
              <a:rPr lang="ru-RU" dirty="0"/>
              <a:t>БУ ХМАО-Югры «Обско-угорский институт прикладных исследований и разработок»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75DE4-7406-FD8C-50A0-0E591BCEDE1F}"/>
              </a:ext>
            </a:extLst>
          </p:cNvPr>
          <p:cNvSpPr txBox="1"/>
          <p:nvPr/>
        </p:nvSpPr>
        <p:spPr>
          <a:xfrm>
            <a:off x="1252495" y="2542789"/>
            <a:ext cx="484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Favorit Pro" panose="02000006030000020004" pitchFamily="2" charset="0"/>
                <a:ea typeface="Favorit Pro" panose="02000006030000020004" pitchFamily="2" charset="0"/>
              </a:rPr>
              <a:t>Крупный заголовок темы не более шести слов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79E72-B555-5075-F1CC-AA1EA32F3EB4}"/>
              </a:ext>
            </a:extLst>
          </p:cNvPr>
          <p:cNvSpPr txBox="1"/>
          <p:nvPr/>
        </p:nvSpPr>
        <p:spPr>
          <a:xfrm>
            <a:off x="481044" y="1342461"/>
            <a:ext cx="9682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1"/>
                </a:solidFill>
                <a:latin typeface="Calibri" panose="020F0502020204030204" pitchFamily="34" charset="0"/>
                <a:ea typeface="Favorit Pro" panose="02000006030000020004" pitchFamily="2" charset="0"/>
                <a:cs typeface="Calibri" panose="020F0502020204030204" pitchFamily="34" charset="0"/>
              </a:rPr>
              <a:t>Кто такая </a:t>
            </a:r>
            <a:r>
              <a:rPr lang="ru-RU" sz="4800" b="1" dirty="0" err="1">
                <a:solidFill>
                  <a:schemeClr val="accent1"/>
                </a:solidFill>
                <a:latin typeface="Calibri" panose="020F0502020204030204" pitchFamily="34" charset="0"/>
                <a:ea typeface="Favorit Pro" panose="02000006030000020004" pitchFamily="2" charset="0"/>
                <a:cs typeface="Calibri" panose="020F0502020204030204" pitchFamily="34" charset="0"/>
              </a:rPr>
              <a:t>Пӑԓны</a:t>
            </a:r>
            <a:r>
              <a:rPr lang="ru-RU" sz="4800" b="1" dirty="0">
                <a:solidFill>
                  <a:schemeClr val="accent1"/>
                </a:solidFill>
                <a:latin typeface="Calibri" panose="020F0502020204030204" pitchFamily="34" charset="0"/>
                <a:ea typeface="Favorit Pro" panose="02000006030000020004" pitchFamily="2" charset="0"/>
                <a:cs typeface="Calibri" panose="020F0502020204030204" pitchFamily="34" charset="0"/>
              </a:rPr>
              <a:t>: помощница или вредительница?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0452A-E8FF-8569-9B28-95FE9D376C0E}"/>
              </a:ext>
            </a:extLst>
          </p:cNvPr>
          <p:cNvSpPr txBox="1"/>
          <p:nvPr/>
        </p:nvSpPr>
        <p:spPr>
          <a:xfrm>
            <a:off x="481043" y="4875929"/>
            <a:ext cx="307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февраля 2026 г.</a:t>
            </a:r>
          </a:p>
        </p:txBody>
      </p:sp>
    </p:spTree>
    <p:extLst>
      <p:ext uri="{BB962C8B-B14F-4D97-AF65-F5344CB8AC3E}">
        <p14:creationId xmlns:p14="http://schemas.microsoft.com/office/powerpoint/2010/main" val="1618594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 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Пурнэ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хантыйских сказках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D4F78D-4330-4AB6-AF9B-62758A27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3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Пурнє</a:t>
            </a:r>
            <a:r>
              <a:rPr lang="ru-RU" dirty="0"/>
              <a:t> напрашивается в приятельницы к </a:t>
            </a:r>
            <a:r>
              <a:rPr lang="ru-RU" dirty="0" err="1"/>
              <a:t>Мощнє</a:t>
            </a:r>
            <a:r>
              <a:rPr lang="ru-RU" dirty="0"/>
              <a:t>.  Они поехали косить траву. </a:t>
            </a:r>
            <a:r>
              <a:rPr lang="ru-RU" dirty="0" err="1"/>
              <a:t>Пурнє</a:t>
            </a:r>
            <a:r>
              <a:rPr lang="ru-RU" dirty="0"/>
              <a:t> столкнула </a:t>
            </a:r>
            <a:r>
              <a:rPr lang="ru-RU" dirty="0" err="1"/>
              <a:t>Мощнє</a:t>
            </a:r>
            <a:r>
              <a:rPr lang="ru-RU" dirty="0"/>
              <a:t> в воду, та захлебнулась. Обманув подругу, </a:t>
            </a:r>
            <a:r>
              <a:rPr lang="ru-RU" dirty="0" err="1"/>
              <a:t>Пурнє</a:t>
            </a:r>
            <a:r>
              <a:rPr lang="ru-RU" dirty="0"/>
              <a:t> выбирает себе богатые сани, красивые наряды, лучшего жениха. </a:t>
            </a:r>
          </a:p>
          <a:p>
            <a:pPr marL="0" indent="0">
              <a:buNone/>
            </a:pPr>
            <a:r>
              <a:rPr lang="ru-RU" dirty="0"/>
              <a:t>В другой хантыйской сказке Лиса заманивает Зайчиху покататься с горки. Во время катания Лисица намеренно переезжает через Зайчиху, и та погибает. Чтоб не стать добычей Лисы, дети Зайчихи убегают из дома. Спасаясь от погони, они бросают гребешок, который превратился в густой лес, а точильный брусок превратился в каменную скалу.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15411A-CE92-4B39-85B6-A0DB7DE7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15" y="146208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B114B3-F132-497E-8F24-C8C18650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14" y="2718414"/>
            <a:ext cx="493819" cy="487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D5907C-AFFF-4D99-958D-6F4A8A7BB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13" y="3974740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C2C193-E35E-4077-8B19-36C1FD402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13" y="523106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2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Двойственность персонажа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«Если с одной стороны посмотреть, она красивая, с другой – страшная: хромая, одним глазом косит»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54DEBC9-A955-4AD6-AD59-E7AD17DD9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924877"/>
              </p:ext>
            </p:extLst>
          </p:nvPr>
        </p:nvGraphicFramePr>
        <p:xfrm>
          <a:off x="5353314" y="1564391"/>
          <a:ext cx="6057900" cy="386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сказок: Мужик-богач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сказке «Мужик-богач» семь волков угнали из стойбища оленей. </a:t>
            </a:r>
          </a:p>
          <a:p>
            <a:pPr marL="0" indent="0">
              <a:buNone/>
            </a:pPr>
            <a:r>
              <a:rPr lang="ru-RU" dirty="0"/>
              <a:t>Во время поиска оленей богач посмотрел на плёс: «Смотрит: что это такое – вроде ведьма. </a:t>
            </a:r>
          </a:p>
          <a:p>
            <a:pPr marL="0" indent="0">
              <a:buNone/>
            </a:pPr>
            <a:r>
              <a:rPr lang="ru-RU" dirty="0"/>
              <a:t>Приблизился к ведьме, говорит: «Олени мои ушли, переплыв эту речку. Сейчас ты меня на ту сторону не перевезёшь?» Она отвечает: «В этом-то что плохого, конечно, перевезу». </a:t>
            </a:r>
          </a:p>
          <a:p>
            <a:pPr marL="0" indent="0">
              <a:buNone/>
            </a:pPr>
            <a:r>
              <a:rPr lang="ru-RU" dirty="0"/>
              <a:t>Семь лет мужик-богач ходил в поисках своих оленей, и, благодаря </a:t>
            </a:r>
            <a:r>
              <a:rPr lang="ru-RU" dirty="0" err="1"/>
              <a:t>Пӑԓны</a:t>
            </a:r>
            <a:r>
              <a:rPr lang="ru-RU" dirty="0"/>
              <a:t> ему удалось вернуть своё стадо. </a:t>
            </a:r>
          </a:p>
          <a:p>
            <a:pPr marL="0" indent="0">
              <a:buNone/>
            </a:pPr>
            <a:r>
              <a:rPr lang="ru-RU" dirty="0"/>
              <a:t>С тех пор семь волков с семи сторон охраняют стадо богача. </a:t>
            </a:r>
          </a:p>
          <a:p>
            <a:pPr marL="0" indent="0">
              <a:buNone/>
            </a:pPr>
            <a:r>
              <a:rPr lang="ru-RU" dirty="0"/>
              <a:t>В благодарность за помощь в поиске оленей мужик отдал ведьме для жертвоприношения семь оленей.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108CF-D38A-4AAD-B3BF-56DF0D2A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062" y="1825625"/>
            <a:ext cx="5700423" cy="360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7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сказок: символика числа семь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C15CEC7-7260-4AFE-880C-863B81FFE4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56300"/>
              </p:ext>
            </p:extLst>
          </p:nvPr>
        </p:nvGraphicFramePr>
        <p:xfrm>
          <a:off x="878575" y="167640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2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 На территории проживания лесных ненцев много священных мест, где запрещается любая хозяйственная деятельность, нельзя шуметь, свистеть, громко кричать.  </a:t>
            </a:r>
          </a:p>
          <a:p>
            <a:pPr marL="0" indent="0">
              <a:buNone/>
            </a:pPr>
            <a:r>
              <a:rPr lang="ru-RU" dirty="0"/>
              <a:t>В случае нарушения определённых запретов </a:t>
            </a:r>
            <a:r>
              <a:rPr lang="ru-RU" dirty="0" err="1"/>
              <a:t>Пӑԓны</a:t>
            </a:r>
            <a:r>
              <a:rPr lang="ru-RU" dirty="0"/>
              <a:t> устраивает людям наказания: напускает на обидчика неприятности, болезни, невезение в охоте, рыбалке. </a:t>
            </a:r>
            <a:endParaRPr lang="ru-RU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99091C-0C0E-40A8-9BE3-A6695CBC1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171" y="1479605"/>
            <a:ext cx="3499407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сказок: Как комары появились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Названия фольклорных персонажей могут варьироваться в зависимости о региона, родовой принадлежности, устной традиции. </a:t>
            </a:r>
          </a:p>
          <a:p>
            <a:pPr marL="0" indent="0">
              <a:buNone/>
            </a:pPr>
            <a:r>
              <a:rPr lang="ru-RU" dirty="0"/>
              <a:t>В одной из сказок ведьма </a:t>
            </a:r>
            <a:r>
              <a:rPr lang="ru-RU" dirty="0" err="1"/>
              <a:t>Пӑрнэ</a:t>
            </a:r>
            <a:r>
              <a:rPr lang="ru-RU" dirty="0"/>
              <a:t> (вариант названия на тундровом диалекте ненецкого языка, параллель с хантыйской </a:t>
            </a:r>
            <a:r>
              <a:rPr lang="ru-RU" dirty="0" err="1"/>
              <a:t>Пурнє</a:t>
            </a:r>
            <a:r>
              <a:rPr lang="ru-RU" dirty="0"/>
              <a:t>) предстаёт назойливой женщиной.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8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сказок: Как комары появились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Как-то, увидев на берегу реки рыбаков, тянущих сети, </a:t>
            </a:r>
            <a:r>
              <a:rPr lang="ru-RU" dirty="0" err="1"/>
              <a:t>Пӑрнэ</a:t>
            </a:r>
            <a:r>
              <a:rPr lang="ru-RU" dirty="0"/>
              <a:t>  влюбляется в красивого молодого человека. </a:t>
            </a:r>
          </a:p>
          <a:p>
            <a:pPr marL="0" indent="0">
              <a:buNone/>
            </a:pPr>
            <a:r>
              <a:rPr lang="ru-RU" dirty="0"/>
              <a:t>Когда рыбакам это надоедает, они разжигают большой костёр и бросают ведьму в огонь. </a:t>
            </a:r>
          </a:p>
          <a:p>
            <a:pPr marL="0" indent="0">
              <a:buNone/>
            </a:pPr>
            <a:r>
              <a:rPr lang="ru-RU" dirty="0"/>
              <a:t>Сгорая, </a:t>
            </a:r>
            <a:r>
              <a:rPr lang="ru-RU" dirty="0" err="1"/>
              <a:t>Парнэ</a:t>
            </a:r>
            <a:r>
              <a:rPr lang="ru-RU" dirty="0"/>
              <a:t> проклинает всех. И в тот же миг из её тела начинают вылетать искры и пепел, которые превращаются в комаров и мошек. </a:t>
            </a:r>
          </a:p>
          <a:p>
            <a:pPr marL="0" indent="0">
              <a:buNone/>
            </a:pPr>
            <a:r>
              <a:rPr lang="ru-RU" dirty="0"/>
              <a:t>Ведьма завещает насекомым, чтобы те в память о ней постоянно мучили людей и не давали спокойно жить.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0D8B8-2135-4E03-8A72-27B8F1466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611" y="1790495"/>
            <a:ext cx="5343039" cy="386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Сюжеты сказок: Как комары появились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Сюжет сказки лесных ненцев «Откуда появились комары» – сжигание </a:t>
            </a:r>
            <a:r>
              <a:rPr lang="ru-RU" dirty="0" err="1"/>
              <a:t>Пӑԓны</a:t>
            </a:r>
            <a:r>
              <a:rPr lang="ru-RU" dirty="0"/>
              <a:t>.  </a:t>
            </a:r>
          </a:p>
          <a:p>
            <a:pPr marL="0" indent="0">
              <a:buNone/>
            </a:pPr>
            <a:r>
              <a:rPr lang="ru-RU" dirty="0"/>
              <a:t>Вылетающие из костра искры и пепел по воле </a:t>
            </a:r>
            <a:r>
              <a:rPr lang="ru-RU" dirty="0" err="1"/>
              <a:t>Пӑԓӈы</a:t>
            </a:r>
            <a:r>
              <a:rPr lang="ru-RU" dirty="0"/>
              <a:t> превращаются в комаров и мошек: </a:t>
            </a:r>
            <a:r>
              <a:rPr lang="ru-RU" i="1" dirty="0"/>
              <a:t>«Пепел мой станет для вас нестерпимым мученьем! Каждое лето ветер будет разносить его по земле, обращая его в комаров и мошек. Они будут больно кусаться и сосать кровь из людей и животных. Вот вам моя месть».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AA662-1EED-447E-A7D8-4409F6D67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373" y="1825625"/>
            <a:ext cx="6085627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6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Заключение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Пӑ’ԓ</a:t>
            </a:r>
            <a:r>
              <a:rPr lang="ru-RU" dirty="0" err="1"/>
              <a:t>ны</a:t>
            </a:r>
            <a:r>
              <a:rPr lang="ru-RU" dirty="0"/>
              <a:t> – неоднозначный персонаж ненецкого фольклора. </a:t>
            </a:r>
          </a:p>
          <a:p>
            <a:pPr marL="0" indent="0">
              <a:buNone/>
            </a:pPr>
            <a:r>
              <a:rPr lang="ru-RU" dirty="0"/>
              <a:t>В одних произведениях она предстаёт как отрицательный персонаж, в других – как положительный. Она наказывает человека за нарушение запретов, выручает мудрым советом, помогает выбраться из сложной ситуации. </a:t>
            </a:r>
          </a:p>
          <a:p>
            <a:pPr marL="0" indent="0">
              <a:buNone/>
            </a:pPr>
            <a:r>
              <a:rPr lang="ru-RU" dirty="0"/>
              <a:t>В хантыйском фольклоре образу Пӑ’ԓ</a:t>
            </a:r>
            <a:r>
              <a:rPr lang="ru-RU" dirty="0" err="1"/>
              <a:t>ны</a:t>
            </a:r>
            <a:r>
              <a:rPr lang="ru-RU" dirty="0"/>
              <a:t> соответствует </a:t>
            </a:r>
            <a:r>
              <a:rPr lang="ru-RU" dirty="0" err="1"/>
              <a:t>Пурнэ</a:t>
            </a:r>
            <a:r>
              <a:rPr lang="ru-RU" dirty="0"/>
              <a:t> – отрицательный персонаж, обманчивая, двуличная женщина.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32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Заключение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0AB4DC3-B3B1-4DC2-A571-EE029ED49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Взаимоотношения человека и окружающего мира, его поведение в лесу во многом регулируется запретами.  </a:t>
            </a:r>
          </a:p>
          <a:p>
            <a:pPr marL="0" indent="0">
              <a:buNone/>
            </a:pPr>
            <a:r>
              <a:rPr lang="ru-RU" dirty="0"/>
              <a:t>Лесные духи являются объектом почитания и страха, при условии надлежащего выполнения предписаний и запретов они оберегают жизненное пространство человека.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9CB50-5946-4E0D-8EB2-C5C14F8FE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1825625"/>
            <a:ext cx="493819" cy="487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6D6BB-F717-47B9-82BB-0175D7BF0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294127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C4C559-76A8-4D48-B326-920C919FA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8" y="4056932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13401-DB91-4FF0-ACA9-E098B0C1B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5" y="517258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2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1505766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2896619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Ненцы, ненецкий язык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463040"/>
            <a:ext cx="5897880" cy="47139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Ненцы – самая крупная из малочисленных народностей Севера. </a:t>
            </a:r>
          </a:p>
          <a:p>
            <a:pPr marL="0" indent="0">
              <a:buNone/>
            </a:pPr>
            <a:r>
              <a:rPr lang="ru-RU" dirty="0" err="1"/>
              <a:t>Неща</a:t>
            </a:r>
            <a:r>
              <a:rPr lang="ru-RU" dirty="0"/>
              <a:t> </a:t>
            </a:r>
            <a:r>
              <a:rPr lang="en-US" dirty="0"/>
              <a:t>‘</a:t>
            </a:r>
            <a:r>
              <a:rPr lang="ru-RU" dirty="0"/>
              <a:t>человек, настоящий человек</a:t>
            </a:r>
            <a:r>
              <a:rPr lang="en-US" dirty="0"/>
              <a:t>’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Проживают вдоль побережья Северного Ледовитого океана на западе до полуострова Таймыр на востоке.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B1149BC0-F8E7-4395-91CA-A3A52A966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03453"/>
              </p:ext>
            </p:extLst>
          </p:nvPr>
        </p:nvGraphicFramePr>
        <p:xfrm>
          <a:off x="470343" y="3196454"/>
          <a:ext cx="6585777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1DAC80-D278-44F7-9949-6D360AD584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8504" y="1463040"/>
            <a:ext cx="4091071" cy="3089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181BA3-695A-4CD3-B081-76B3476FA395}"/>
              </a:ext>
            </a:extLst>
          </p:cNvPr>
          <p:cNvSpPr txBox="1"/>
          <p:nvPr/>
        </p:nvSpPr>
        <p:spPr>
          <a:xfrm>
            <a:off x="7418504" y="4595387"/>
            <a:ext cx="360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Распространение ненецкого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200600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EBD2BCE5-EE5A-4FED-AA7A-0838A484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71" y="541518"/>
            <a:ext cx="10515600" cy="1771829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Благодарю за внимание!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BA0552-8C9D-4449-9C45-F53E51696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71" y="2665528"/>
            <a:ext cx="6041042" cy="37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" y="1556664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6" y="2845701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93299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Ненецкая мифология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836612" y="1558424"/>
            <a:ext cx="10136188" cy="4519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Основа мифологической картины мира ненцев – представление о сотворении мира, имеет сходство с финно-угорскими преданьями о происхождении жизни на земле.  </a:t>
            </a:r>
          </a:p>
          <a:p>
            <a:pPr marL="0" indent="0">
              <a:buNone/>
            </a:pPr>
            <a:r>
              <a:rPr lang="ru-RU" dirty="0"/>
              <a:t>Верховным божеством у ненцев является Бог неба (</a:t>
            </a:r>
            <a:r>
              <a:rPr lang="ru-RU" dirty="0" err="1"/>
              <a:t>Нум</a:t>
            </a:r>
            <a:r>
              <a:rPr lang="ru-RU" dirty="0"/>
              <a:t> </a:t>
            </a:r>
            <a:r>
              <a:rPr lang="ru-RU" dirty="0" err="1"/>
              <a:t>немя</a:t>
            </a:r>
            <a:r>
              <a:rPr lang="ru-RU" dirty="0"/>
              <a:t>, </a:t>
            </a:r>
            <a:r>
              <a:rPr lang="ru-RU" dirty="0" err="1"/>
              <a:t>Нум</a:t>
            </a:r>
            <a:r>
              <a:rPr lang="ru-RU" dirty="0"/>
              <a:t> </a:t>
            </a:r>
            <a:r>
              <a:rPr lang="ru-RU" dirty="0" err="1"/>
              <a:t>неща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Взаимоотношение человека и окружающего мира во многом определено запретами.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98" y="4134738"/>
            <a:ext cx="493819" cy="4877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198" y="5423226"/>
            <a:ext cx="493819" cy="487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66270B-E67F-4D48-9679-D713C39FD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93" y="4134738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1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Персонажи ненецких сказок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Персонажами ненецких сказок чаще всего выступают животные и птицы, в них иносказательно отражаются человеческие пороки и достоинства.  </a:t>
            </a:r>
          </a:p>
          <a:p>
            <a:r>
              <a:rPr lang="ru-RU" dirty="0"/>
              <a:t>Героями сказок о животных становятся лиса, ворона, собака, мышка: старая мудрая Ворона наказала Лису за то, что та хотела поживиться чем-нибудь у человека; Медведь наказал Мышку за то, что она обманула Птичку, с которой договорились вместе питаться общими запасами.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04CF88-04F1-487D-A830-032A127CA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70" y="609600"/>
            <a:ext cx="3248677" cy="3673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3D2409-9095-4FA1-8842-9F1F6B443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72" y="2596493"/>
            <a:ext cx="2970354" cy="367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13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1772838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3256875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 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Пӑ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’ԓ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ны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ненецких сказках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У тундровых ненцев есть персонах </a:t>
            </a:r>
            <a:r>
              <a:rPr lang="ru-RU" i="1" dirty="0" err="1"/>
              <a:t>Парныку</a:t>
            </a:r>
            <a:r>
              <a:rPr lang="ru-RU" dirty="0"/>
              <a:t> (</a:t>
            </a:r>
            <a:r>
              <a:rPr lang="ru-RU" i="1" dirty="0" err="1"/>
              <a:t>Парныку-нэ</a:t>
            </a:r>
            <a:r>
              <a:rPr lang="ru-RU" dirty="0"/>
              <a:t>) – пепельная женщина, шаманка, страшная ведьма с чёрными нечёсаными волосами и длинными чёрными когтями. </a:t>
            </a:r>
          </a:p>
          <a:p>
            <a:pPr marL="0" indent="0">
              <a:buNone/>
            </a:pPr>
            <a:r>
              <a:rPr lang="ru-RU" dirty="0"/>
              <a:t>Обычно она живёт рядом с людьми, но её чум стоит отдельно. </a:t>
            </a:r>
          </a:p>
          <a:p>
            <a:pPr marL="0" indent="0">
              <a:buNone/>
            </a:pPr>
            <a:r>
              <a:rPr lang="ru-RU" dirty="0" err="1"/>
              <a:t>Парныку</a:t>
            </a:r>
            <a:r>
              <a:rPr lang="ru-RU" dirty="0"/>
              <a:t> стала пепельной женщиной, потому что долго шаманила у огня и пропиталась пеплом. </a:t>
            </a:r>
          </a:p>
          <a:p>
            <a:pPr marL="0" indent="0">
              <a:buNone/>
            </a:pPr>
            <a:r>
              <a:rPr lang="ru-RU" dirty="0"/>
              <a:t>Она постоянно устраивает людям пакости.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F3B95-AC87-4409-A2D1-F2783B4B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7" y="4596892"/>
            <a:ext cx="493819" cy="4877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489480-1C52-40EE-B5A1-51023642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7" y="5933102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9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1772838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3256875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 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Пӑ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’ԓ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ны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ненецких сказках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одних произведениях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Пӑ’ԓ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ны</a:t>
            </a:r>
            <a:r>
              <a:rPr 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/>
              <a:t>предстаёт как отрицательный персонаж, в других, наоборот, она покладистая, наивная, доверчивая старушка, которая выручает мудрым советом, помогает выбраться из сложной ситуации. </a:t>
            </a:r>
          </a:p>
          <a:p>
            <a:pPr marL="0" indent="0">
              <a:buNone/>
            </a:pPr>
            <a:r>
              <a:rPr lang="ru-RU" dirty="0"/>
              <a:t>Пӑ’ԓ</a:t>
            </a:r>
            <a:r>
              <a:rPr lang="ru-RU" dirty="0" err="1"/>
              <a:t>ны</a:t>
            </a:r>
            <a:r>
              <a:rPr lang="ru-RU" dirty="0"/>
              <a:t> – женщина-лесной дух, считается материальным существом с определёнными сверхъестественными способностями, по некоторым источникам она является покровительницей леса. </a:t>
            </a:r>
          </a:p>
          <a:p>
            <a:pPr marL="0" indent="0">
              <a:buNone/>
            </a:pPr>
            <a:r>
              <a:rPr lang="ru-RU" dirty="0"/>
              <a:t>По представлениям ненцев, когда </a:t>
            </a:r>
            <a:r>
              <a:rPr lang="ru-RU" dirty="0" err="1"/>
              <a:t>Пӑԓны</a:t>
            </a:r>
            <a:r>
              <a:rPr lang="ru-RU" dirty="0"/>
              <a:t> расчёсывает свои длинные седые волосы, её перхоть превращается в снег, пургу, метель.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F3B95-AC87-4409-A2D1-F2783B4B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7" y="4596892"/>
            <a:ext cx="493819" cy="4877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489480-1C52-40EE-B5A1-510236425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7" y="5933102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3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1772838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" y="3256875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 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Пӑ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’ԓ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ны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ненецких сказках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Пӑ’ԓ</a:t>
            </a:r>
            <a:r>
              <a:rPr lang="ru-RU" dirty="0" err="1"/>
              <a:t>ны</a:t>
            </a:r>
            <a:r>
              <a:rPr lang="ru-RU" dirty="0"/>
              <a:t> ведёт домашнее хозяйство. Живёт особняком, в чуме или земляной норе, под пнём или под деревом, на глаза людям не попадается. </a:t>
            </a:r>
          </a:p>
          <a:p>
            <a:pPr marL="0" indent="0">
              <a:buNone/>
            </a:pPr>
            <a:r>
              <a:rPr lang="ru-RU" dirty="0"/>
              <a:t>Иногда она селится рядом с человеком, с помощью чар изводит жену ненца и сама становится ею. Из-за колдовства мужчина не замечает, что перед ним не жена, зато дети сразу видят это и убегают из дома, прихватив с собой амулеты, которые им достались от матери. </a:t>
            </a:r>
          </a:p>
          <a:p>
            <a:pPr marL="0" indent="0">
              <a:buNone/>
            </a:pPr>
            <a:r>
              <a:rPr lang="ru-RU" dirty="0"/>
              <a:t>Амулеты защищают детей от преследования лесной женщины: когда она почти догоняет их, они бросают гребешок – вырастают горы, кидают пояс – разливается река.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1EF9C50-E89A-41A4-B3D2-9AA3D14395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26059" y="1772838"/>
            <a:ext cx="5311635" cy="40315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CF3B95-AC87-4409-A2D1-F2783B4BB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37" y="4596892"/>
            <a:ext cx="493819" cy="4877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489480-1C52-40EE-B5A1-510236425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37" y="5933102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0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48E6EE-7319-03D6-189C-F3F8AA9F7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1505766"/>
            <a:ext cx="491361" cy="488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2EC4D-8366-1252-3A22-5707D66B4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1" y="2896619"/>
            <a:ext cx="491361" cy="488271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Ханты, хантыйский язык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463040"/>
            <a:ext cx="5897880" cy="471392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Ханты – коренное население, которое преимущественно проживает на территории Тюменской области, в Ханты-Мансийском автономном округе-Югре, в Ямало-Ненецком автономном округе.  </a:t>
            </a:r>
          </a:p>
          <a:p>
            <a:pPr marL="0" indent="0">
              <a:buNone/>
            </a:pPr>
            <a:r>
              <a:rPr lang="ru-RU" dirty="0"/>
              <a:t>Самоназвание представителей этого народа переводится как «человек». </a:t>
            </a:r>
          </a:p>
          <a:p>
            <a:pPr marL="0" indent="0">
              <a:buNone/>
            </a:pPr>
            <a:r>
              <a:rPr lang="ru-RU" dirty="0"/>
              <a:t>В условиях двуязычия в фольклоре наблюдается воздействие, влияние хантыйского языка и на фольклор ненцев и наоборот.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81BA3-695A-4CD3-B081-76B3476FA395}"/>
              </a:ext>
            </a:extLst>
          </p:cNvPr>
          <p:cNvSpPr txBox="1"/>
          <p:nvPr/>
        </p:nvSpPr>
        <p:spPr>
          <a:xfrm>
            <a:off x="7844400" y="5781212"/>
            <a:ext cx="380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Распространение хантыйского языка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F46AC-07E4-4460-B7EF-FAADB0EBC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0" y="1505766"/>
            <a:ext cx="4803392" cy="4087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58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07DC7-B05E-442E-A7BF-7A32F8F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 </a:t>
            </a:r>
            <a:r>
              <a:rPr lang="ru-R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Пурнэ</a:t>
            </a:r>
            <a:r>
              <a:rPr lang="ru-R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хантыйских сказках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D4F78D-4330-4AB6-AF9B-62758A2745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err="1"/>
              <a:t>Пурнє</a:t>
            </a:r>
            <a:r>
              <a:rPr lang="ru-RU" i="1" dirty="0"/>
              <a:t> –</a:t>
            </a:r>
            <a:r>
              <a:rPr lang="ru-RU" dirty="0"/>
              <a:t> представительница фратрии </a:t>
            </a:r>
            <a:r>
              <a:rPr lang="ru-RU" dirty="0" err="1"/>
              <a:t>пур</a:t>
            </a:r>
            <a:r>
              <a:rPr lang="ru-RU" dirty="0"/>
              <a:t> – отрицательный женский мифологический персонаж, обманчивый, двуличный, лживый. </a:t>
            </a:r>
          </a:p>
          <a:p>
            <a:pPr marL="0" indent="0">
              <a:buNone/>
            </a:pPr>
            <a:r>
              <a:rPr lang="ru-RU" dirty="0"/>
              <a:t>Появляется из трухлявого берёзового пня, живёт на стойбище вместе с хантыйской женщиной.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DAB89D-D72B-42CE-95D1-DA41D123F2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85544" y="1714987"/>
            <a:ext cx="4641768" cy="3913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15411A-CE92-4B39-85B6-A0DB7DE7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5" y="1462088"/>
            <a:ext cx="493819" cy="487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B114B3-F132-497E-8F24-C8C18650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4" y="2718414"/>
            <a:ext cx="493819" cy="487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D5907C-AFFF-4D99-958D-6F4A8A7BB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3" y="3974740"/>
            <a:ext cx="493819" cy="487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C2C193-E35E-4077-8B19-36C1FD402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3" y="5231066"/>
            <a:ext cx="493819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4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1276</Words>
  <Application>Microsoft Office PowerPoint</Application>
  <PresentationFormat>Широкоэкранный</PresentationFormat>
  <Paragraphs>102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Favorit Pro</vt:lpstr>
      <vt:lpstr>Тема Office</vt:lpstr>
      <vt:lpstr>Презентация PowerPoint</vt:lpstr>
      <vt:lpstr>Ненцы, ненецкий язык </vt:lpstr>
      <vt:lpstr>Ненецкая мифология</vt:lpstr>
      <vt:lpstr>Персонажи ненецких сказок</vt:lpstr>
      <vt:lpstr>Образ Пӑ’ԓны в ненецких сказках</vt:lpstr>
      <vt:lpstr>Образ Пӑ’ԓны в ненецких сказках</vt:lpstr>
      <vt:lpstr>Образ Пӑ’ԓны в ненецких сказках</vt:lpstr>
      <vt:lpstr>Ханты, хантыйский язык</vt:lpstr>
      <vt:lpstr>Образ Пурнэ в хантыйских сказках</vt:lpstr>
      <vt:lpstr>Образ Пурнэ в хантыйских сказках</vt:lpstr>
      <vt:lpstr>Двойственность персонажа</vt:lpstr>
      <vt:lpstr>Сюжеты сказок: Мужик-богач</vt:lpstr>
      <vt:lpstr>Сюжеты сказок: символика числа семь</vt:lpstr>
      <vt:lpstr>Сюжеты сказок</vt:lpstr>
      <vt:lpstr>Сюжеты сказок: Как комары появились</vt:lpstr>
      <vt:lpstr>Сюжеты сказок: Как комары появились</vt:lpstr>
      <vt:lpstr>Сюжеты сказок: Как комары появились</vt:lpstr>
      <vt:lpstr>Заключение</vt:lpstr>
      <vt:lpstr>Заключение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</dc:creator>
  <cp:lastModifiedBy>Пользователь</cp:lastModifiedBy>
  <cp:revision>98</cp:revision>
  <dcterms:created xsi:type="dcterms:W3CDTF">2024-06-17T05:17:42Z</dcterms:created>
  <dcterms:modified xsi:type="dcterms:W3CDTF">2026-06-17T11:18:53Z</dcterms:modified>
</cp:coreProperties>
</file>