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26386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04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96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2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93593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8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0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65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7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20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073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286A821-A456-443F-A06E-B0F19EB46E72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C42CD0-F83E-41EC-B1FB-C55BF23891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006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715" y="0"/>
            <a:ext cx="11983916" cy="504251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 в романе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К. Сазонова,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М. Коньковой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 лун медлительных поток…»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2854" y="5213838"/>
            <a:ext cx="7227277" cy="111662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Лектор: Ульрих Т. М., научный сотрудник Обско-угорского института прикладных исследований и разработок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52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88022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969" y="888023"/>
            <a:ext cx="11471031" cy="5969977"/>
          </a:xfrm>
        </p:spPr>
        <p:txBody>
          <a:bodyPr>
            <a:normAutofit lnSpcReduction="10000"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стала главным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ценностным центром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художественного мира произведения. Она показана как основной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хранитель и воспроизводитель этнических традиций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устойчивый маркер стабильности и будущего существования народа: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во-первых, каждое поколение семьи Картиных – это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семья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жизнь между супругами основана на взаимопонимании;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во-вторых, через семью транслируются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обряды народа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прослеживается связь с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фольклором манси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в-третьих,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и уважение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основа прочных взаимоотношений в семье;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в-четвёртых,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многодетность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символ связи поколений,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витальности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этноса;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в-пятых, семейная тема раскрывается через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женский образ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героини являются носителями традиционных семейных устоев, становятся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Матерью Матерей всего народа.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в-шестых, через семейную жизнь четырёх поколений рода Картиных авторы изображают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картину жизни народа манси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XIX – начала XX вв.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4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" y="140678"/>
            <a:ext cx="11966331" cy="65942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457700" y="2804746"/>
            <a:ext cx="3552092" cy="157382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33046" y="448407"/>
            <a:ext cx="4053254" cy="14667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 и мать</a:t>
            </a:r>
            <a:endParaRPr lang="ru-RU" sz="3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4299" y="2732882"/>
            <a:ext cx="3516923" cy="152986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создания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171592" y="365124"/>
            <a:ext cx="4182208" cy="131338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многодетность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719646" y="5176653"/>
            <a:ext cx="3634154" cy="143516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материнство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699988" y="2620014"/>
            <a:ext cx="3380642" cy="154872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женщина</a:t>
            </a:r>
            <a:endParaRPr lang="ru-RU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67253" y="5080489"/>
            <a:ext cx="3525715" cy="15313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</a:t>
            </a:r>
            <a:endParaRPr lang="ru-RU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 flipV="1">
            <a:off x="3965331" y="2022231"/>
            <a:ext cx="958361" cy="844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7535008" y="1784838"/>
            <a:ext cx="931985" cy="948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701562" y="3560885"/>
            <a:ext cx="659423" cy="8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8070238" y="3471434"/>
            <a:ext cx="573699" cy="26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686300" y="4378569"/>
            <a:ext cx="430823" cy="798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719646" y="4262743"/>
            <a:ext cx="782515" cy="894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5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923" y="1"/>
            <a:ext cx="12036669" cy="145073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семья – это главная черта в изображении семейной темы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71600"/>
            <a:ext cx="12192000" cy="5486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6331" y="1732085"/>
            <a:ext cx="2866292" cy="5539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23031" y="1732085"/>
            <a:ext cx="2910254" cy="5539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6328" y="2708040"/>
            <a:ext cx="2866292" cy="5627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6329" y="3692774"/>
            <a:ext cx="2866292" cy="562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Мирон (сын)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329" y="4699495"/>
            <a:ext cx="2866291" cy="5363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Тимпей(внук)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6329" y="5627079"/>
            <a:ext cx="2866292" cy="10814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Сандро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(правнук)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40115" y="1732085"/>
            <a:ext cx="2945423" cy="5539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Картины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423031" y="2708040"/>
            <a:ext cx="2910254" cy="5627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Пекла (умерла)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423030" y="3714762"/>
            <a:ext cx="2910254" cy="562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Апрасинья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423031" y="4699496"/>
            <a:ext cx="2910254" cy="5363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423031" y="5627079"/>
            <a:ext cx="2910253" cy="57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Саннэ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3930160" y="2989394"/>
            <a:ext cx="393016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965329" y="3947748"/>
            <a:ext cx="3894993" cy="263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3965329" y="4967660"/>
            <a:ext cx="3894993" cy="879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3965329" y="6123842"/>
            <a:ext cx="3807068" cy="131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70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923" y="61547"/>
            <a:ext cx="12019085" cy="93198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создания семьи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22" y="993531"/>
            <a:ext cx="12019085" cy="57589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 классификации исследователя Е. И.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Ромбандеевой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есть 6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способов создания семьи в древних сказах народа манси.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Максим и Апрасинья создают семью, совмещая несколько 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Семья Тимпей и Околь создаётся по пятому способу.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53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73722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5268"/>
            <a:ext cx="12192000" cy="60227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107" y="835269"/>
            <a:ext cx="3648810" cy="58644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объединяет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семейную пару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Апрасиньи с Мироном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первого момента близости до смерти. После ухода любимой жены не прожил и полугода Мирон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73062" y="835267"/>
            <a:ext cx="3780692" cy="58644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Казалось бы, традиция выкупа невесты предполагает, что чаще всего будущие супруги незнакомы друг с другом до свадьбы, но в романе мы видим: в каждой семье царит любовь между мужем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женой.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Апрасинья договаривалась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выкупе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Околь, Тимпей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разу не видел девушку, но доверял выбору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 молодых говорит о том, что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Апрасинья не ошиблась.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43899" y="835267"/>
            <a:ext cx="3631223" cy="58644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Постепенно, неторопливо зарождается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</a:t>
            </a: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Сандро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Саннэ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история любви растёт от встречи до встречи, и они понимают, что созданы друг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любви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Сандро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Саннэ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развивается по архетипической структуре, как и все действия героев романа строго мотивированы и определены мифопоэтической логикой</a:t>
            </a:r>
          </a:p>
        </p:txBody>
      </p:sp>
    </p:spTree>
    <p:extLst>
      <p:ext uri="{BB962C8B-B14F-4D97-AF65-F5344CB8AC3E}">
        <p14:creationId xmlns:p14="http://schemas.microsoft.com/office/powerpoint/2010/main" val="217475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939" y="1"/>
            <a:ext cx="11509130" cy="93198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ногодетность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385" y="1055076"/>
            <a:ext cx="11488615" cy="5802923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Многодетная семья –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богатая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семья. </a:t>
            </a:r>
          </a:p>
          <a:p>
            <a:pPr marL="514350" indent="-514350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Поколение Картиных процветает, полон дом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сыновей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каждой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Сколько нарождается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сыновей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столько и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паёв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выделяется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реке для ловли рыбы.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Хранителем капища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из них является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Семейная тема глубоко переплетается с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мотивом памяти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помогает сохранить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традиционный уклад жизни.</a:t>
            </a:r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769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8891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женщины в романе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762" y="808892"/>
            <a:ext cx="11245361" cy="6049108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обских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в основном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символом женского начала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поэтому авторы в романе отводят большую роль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женщине в мансийской семье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Самым ярким и необычным женским образом является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Апрасинья, «Журавлиный крик», Матерей Мать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Она возникает словно сказочный образ из земли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Неслучайно выбрано имя этой героини –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Апрасинья, Журавлиный крик, произошла «из рода Чайки»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оно несёт в себе этнографическое значение. Манси своими предками считали животных и птиц – уже в имени автор указывает на национальную принадлежность.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Летопись жизни Апрасиньи, которая становится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Матерей Матерью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романе разворачивается в десяти первых главах. Она является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носителем традиционных устоев мансийской семьи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воспитывает сыновей и дочерей, сама, как и в молодости, продолжает охотиться, но уже недалеко от дома, строго следит за соблюдением обычаев. </a:t>
            </a:r>
          </a:p>
        </p:txBody>
      </p:sp>
    </p:spTree>
    <p:extLst>
      <p:ext uri="{BB962C8B-B14F-4D97-AF65-F5344CB8AC3E}">
        <p14:creationId xmlns:p14="http://schemas.microsoft.com/office/powerpoint/2010/main" val="325194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737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Материнство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385" y="870438"/>
            <a:ext cx="11350870" cy="598756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Семейная тема в романе-сказании тесно переплетается с темой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в главной героине расширяется до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собирательного образа Матери Матерей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смерти старого Картина она уже ни перед кем не закрывала лицо, лечила всех травами, принимала роды, наставляла молодых женщин. «Многих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евринцев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спасла Апрасинья, и звали её теперь Матерью Матерей, матерью всех, живущих в деревне»</a:t>
            </a:r>
          </a:p>
          <a:p>
            <a:pPr algn="just"/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жена Тимофея, так же, как и Апрасинья, становится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новым воплощением Матери Матерей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Они живут на глазах у окружающих жителей селения: взрослеют, поднимают и воспитывают детей, строят отношения в семье и с соседями, соблюдают обряды, чтут традиции. Поэтому Апрасинье и Околь доверяют жители Евры, просят совета, помощи и помогают, чем могут.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семейной темы и материнства просматривается в эпизоде о смене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и выбора имени рождённой внучки.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Апрасинья,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Матерей Мать уходит из жизни только после рождения внучки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которую называют в её честь. И здесь видны черты ещё одного обряда манси, связанного с рождением ребёнка, его имянаречением, и вера народа в реинкарнацию души.</a:t>
            </a:r>
          </a:p>
        </p:txBody>
      </p:sp>
    </p:spTree>
    <p:extLst>
      <p:ext uri="{BB962C8B-B14F-4D97-AF65-F5344CB8AC3E}">
        <p14:creationId xmlns:p14="http://schemas.microsoft.com/office/powerpoint/2010/main" val="36941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23191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 жизни народа манси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923192"/>
            <a:ext cx="11506200" cy="59348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Повествование о жизни четырёх поколений рода Картиных охватывает XIX в. и начало XX в.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Воспоминания о крещении прадеда Максима Картина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Филофеем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десятым митрополитом Тобольским, упоминается из XVIII 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новое поколение в романе – новая картина жизни манси</a:t>
            </a:r>
          </a:p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852854" y="2540977"/>
            <a:ext cx="3420208" cy="4317023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 Картин</a:t>
            </a: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 сказочных и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мифологических сюжетов манси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включено в роман, передано устами героев. Наиболее ярко это проявляется в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Максиме Картине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охотился, соблюдал традиции предков и своих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и внуков учил тому 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4510454" y="2540977"/>
            <a:ext cx="3613638" cy="4317023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Мирон и Апрасинья Картины</a:t>
            </a:r>
          </a:p>
          <a:p>
            <a:pPr algn="ctr"/>
            <a:endParaRPr lang="ru-R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смерти, в годы семейной жизни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Мирона и Апрасиньи Картиных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многое меняется, народ узнал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силу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денег.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Приходят в северные земли беглые самоходы, которые рассказывают про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борьбу с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царём.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8361484" y="2540977"/>
            <a:ext cx="3525716" cy="4317023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Тимофей и Околь Картины</a:t>
            </a:r>
          </a:p>
          <a:p>
            <a:pPr algn="ctr"/>
            <a:endParaRPr lang="ru-RU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Тимофея и Околь соприкасается с событиями конца XIX и начала XX вв.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Муж часто уезжает на собрания, как глава капища,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решает вопросы жизни своего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2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174</TotalTime>
  <Words>949</Words>
  <Application>Microsoft Office PowerPoint</Application>
  <PresentationFormat>Широкоэкранный</PresentationFormat>
  <Paragraphs>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Franklin Gothic Book</vt:lpstr>
      <vt:lpstr>Times New Roman</vt:lpstr>
      <vt:lpstr>Crop</vt:lpstr>
      <vt:lpstr> Тема семьи в романе  Г. К. Сазонова,  А. М. Коньковой  «И лун медлительных поток…»</vt:lpstr>
      <vt:lpstr>Презентация PowerPoint</vt:lpstr>
      <vt:lpstr>Полная семья – это главная черта в изображении семейной темы в романе</vt:lpstr>
      <vt:lpstr>Способы создания семьи</vt:lpstr>
      <vt:lpstr>Любовь</vt:lpstr>
      <vt:lpstr>Многодетность</vt:lpstr>
      <vt:lpstr>Образ женщины в романе</vt:lpstr>
      <vt:lpstr>Материнство</vt:lpstr>
      <vt:lpstr>Картина жизни народа манси</vt:lpstr>
      <vt:lpstr>ВЫВОД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Тема семьи в романе  Г. К. Сазонова,  А. М. Коньковой  «И лун медлительных поток»</dc:title>
  <dc:creator>Татьяна Ульрих</dc:creator>
  <cp:lastModifiedBy>Татьяна Ульрих</cp:lastModifiedBy>
  <cp:revision>20</cp:revision>
  <dcterms:created xsi:type="dcterms:W3CDTF">2026-02-04T05:06:04Z</dcterms:created>
  <dcterms:modified xsi:type="dcterms:W3CDTF">2026-02-17T05:20:17Z</dcterms:modified>
</cp:coreProperties>
</file>