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6" r:id="rId6"/>
    <p:sldId id="261" r:id="rId7"/>
    <p:sldId id="262" r:id="rId8"/>
    <p:sldId id="263" r:id="rId9"/>
    <p:sldId id="277" r:id="rId10"/>
    <p:sldId id="278" r:id="rId11"/>
    <p:sldId id="272" r:id="rId12"/>
    <p:sldId id="279" r:id="rId13"/>
    <p:sldId id="273" r:id="rId14"/>
    <p:sldId id="280" r:id="rId15"/>
    <p:sldId id="274" r:id="rId16"/>
    <p:sldId id="271" r:id="rId17"/>
    <p:sldId id="275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Ерныхова О.Д. – начальник фольклорного центра Обско-угорского института прикладных исследований и разработок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effectLst/>
              </a:rPr>
              <a:t>Подвижные </a:t>
            </a:r>
            <a:r>
              <a:rPr lang="ru-RU" sz="2800" dirty="0">
                <a:solidFill>
                  <a:srgbClr val="0070C0"/>
                </a:solidFill>
                <a:effectLst/>
              </a:rPr>
              <a:t>фольклорные игры народа ханты: педагогический потенциал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92696"/>
            <a:ext cx="6400800" cy="35135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сюжетная игра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«Бег по-медвежьи»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556792"/>
            <a:ext cx="6918255" cy="45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Подвижная игра «Болотная женщина»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2" y="1597570"/>
            <a:ext cx="8748464" cy="36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Хантыйская подвижная игра 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Ԓон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вϵрты ими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91807"/>
            <a:ext cx="3816423" cy="5451092"/>
          </a:xfrm>
        </p:spPr>
      </p:pic>
    </p:spTree>
    <p:extLst>
      <p:ext uri="{BB962C8B-B14F-4D97-AF65-F5344CB8AC3E}">
        <p14:creationId xmlns:p14="http://schemas.microsoft.com/office/powerpoint/2010/main" val="3844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12776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фольклорным персонажем Ԓон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вєрты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 marL="45720" indent="0" algn="ct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 каким запретом связана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быличка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Кто является главными действующими лицами?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У каких локальных групп ханты бытует этот персонаж?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Чем закончилась встреча персонажа 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Ԓон </a:t>
            </a:r>
            <a:r>
              <a:rPr lang="ru-RU" sz="2000" dirty="0" err="1">
                <a:solidFill>
                  <a:srgbClr val="181818"/>
                </a:solidFill>
                <a:latin typeface="Times New Roman"/>
                <a:ea typeface="Times New Roman"/>
              </a:rPr>
              <a:t>вєрты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ими с человеком?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02920" indent="-457200" algn="just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Хантыйская подвижная игра 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Ԓон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вϵрты ими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91807"/>
            <a:ext cx="3816423" cy="5451092"/>
          </a:xfrm>
        </p:spPr>
      </p:pic>
    </p:spTree>
    <p:extLst>
      <p:ext uri="{BB962C8B-B14F-4D97-AF65-F5344CB8AC3E}">
        <p14:creationId xmlns:p14="http://schemas.microsoft.com/office/powerpoint/2010/main" val="1403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929728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Правила игры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62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62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игру можно играть как на улице, так и дома, в любое время года. Один из игроков брал на себя роль Ԓон </a:t>
            </a:r>
            <a:r>
              <a:rPr lang="ru-RU" sz="62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62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ими или её выбирали детской считалкой. Женщине завязывали платком глаза или накидывали плотный платок, отводили на середину дома и сажали на табурет. Один из игроков начинал стучать над головой Ԓон </a:t>
            </a:r>
            <a:r>
              <a:rPr lang="ru-RU" sz="62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62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ими деревянными палочками или ложками. Затем следовал её диалог с детьми. Разговор мог быть в произвольной форме, а мог быть в виде словесной игры. Ԓон </a:t>
            </a:r>
            <a:r>
              <a:rPr lang="ru-RU" sz="62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62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ими вытаскивала свой атрибут - </a:t>
            </a:r>
            <a:r>
              <a:rPr lang="ru-RU" sz="62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серебрянную</a:t>
            </a:r>
            <a:r>
              <a:rPr lang="ru-RU" sz="62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чашечку и </a:t>
            </a:r>
            <a:r>
              <a:rPr lang="ru-RU" sz="62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вела диалог и могла затеять словесную игру с игроками. </a:t>
            </a:r>
            <a:endParaRPr lang="ru-RU" sz="6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709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80288" cy="5373998"/>
          </a:xfrm>
        </p:spPr>
      </p:pic>
    </p:spTree>
    <p:extLst>
      <p:ext uri="{BB962C8B-B14F-4D97-AF65-F5344CB8AC3E}">
        <p14:creationId xmlns:p14="http://schemas.microsoft.com/office/powerpoint/2010/main" val="18320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	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solidFill>
                <a:srgbClr val="181818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словесной игры дети начинают отбегать от неё, а Ԓон </a:t>
            </a:r>
            <a:r>
              <a:rPr lang="ru-RU" sz="24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ими с завязанными глазами пытается ребят поймать. Игроки по очереди дёргают её за платье и снова отбегают. Если Ԓон </a:t>
            </a:r>
            <a:r>
              <a:rPr lang="ru-RU" sz="24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ими удаётся кого-либо поймать, она, нарочито чавкая, имитирует своими действиями «поедание пойманного игрока». </a:t>
            </a:r>
            <a:endParaRPr lang="ru-RU" sz="2400" dirty="0" smtClean="0">
              <a:solidFill>
                <a:srgbClr val="181818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Победителем становится тот, кто ни разу не был пойман 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Ԓон </a:t>
            </a:r>
            <a:r>
              <a:rPr lang="ru-RU" sz="2400" dirty="0" err="1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вєрты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ими.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433784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Бессюжетные народные подвижные игры</a:t>
            </a:r>
            <a:endParaRPr lang="ru-RU" sz="18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Бессюжетные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подвижные игры народа ханты типа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пряток и т.д.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очень близки к сюжетным - в них лишь нет образов, которым дети подражают, все остальные компоненты те же: наличие правил, ответственных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ролей,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взаимосвязанные игровые действия всех участников. Эти игры, так же как и сюжетные, основаны на простых движениях, чаще всего в беге в сочетании с ловлей и прятаньем и т. 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09648"/>
          </a:xfrm>
        </p:spPr>
        <p:txBody>
          <a:bodyPr>
            <a:normAutofit/>
          </a:bodyPr>
          <a:lstStyle/>
          <a:p>
            <a:pPr lvl="0" indent="0" algn="ctr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несюжетным народным подвижным играм относятся:</a:t>
            </a:r>
          </a:p>
          <a:p>
            <a:pPr lvl="0" indent="0" algn="just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прятки; </a:t>
            </a:r>
          </a:p>
          <a:p>
            <a:pPr lvl="0" indent="0" algn="just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перетягивание палки; </a:t>
            </a:r>
          </a:p>
          <a:p>
            <a:pPr lvl="0" indent="0" algn="just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броски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палки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вверх; </a:t>
            </a:r>
          </a:p>
          <a:p>
            <a:pPr lvl="0" indent="0" algn="just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броски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палки 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дальность; </a:t>
            </a:r>
          </a:p>
          <a:p>
            <a:pPr lvl="0" indent="0" algn="just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метание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плоских камней и т.д. 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0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5648"/>
            <a:ext cx="8208912" cy="6336704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План лекции  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Рассмотрим роль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подвижных народных игр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ее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классификацию,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традиции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описания и представления в научной и методической литературе детских подвижных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игр, попытаемся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раскрыть возможности использования народных подвижных игр в современных образовательных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практиках.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качестве примера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подробно рассмотрим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происхождение,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хантыйской подвижной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игры «Болотная женщина» или «Женщина, изготовляющая жилы».                                   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-1971600"/>
            <a:ext cx="6400800" cy="504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«Метание плоских камней или кружков из коры»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76328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Игра проводилась в теплое время года на берегу реки или озера. Играют в нее мальчики и девочки. Для бросков подбирали плоские камешки диаметром 6-7 см, толщиной 5-7 см. Игрок брал камешек или кружок тремя пальцами и бросал его по поверхности воды так, чтобы он слегка подскакивал. Другие участники обычно подсчитывали количество касаний камешком поверхности воды. Броски производились по одному в порядке очередности. Победителем становился тот, у кого таких касаний больше. Как мы видим данная игра способствует не только развитию силы рук и ловкости, но развивает математический счет на хантыйском языке.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16824" cy="55057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Таким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образом, педагогический потенциал народных подвижных игр может быть раскрыт в информационно-содержательном аспекте — через знакомство с традициями их бытования в этнокультуре и в эмоционально-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деятельностном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— через позитивные переживания игровой ситуации и активное включение в нее. 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Актуализация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этнографического материала в современных образовательных практиках не только сделает используемые педагогами игры более разнообразными (экстенсивный путь), но и обеспечит развитие этнокультурной идентичности через освоение социокультурного опыта прошлого и включение его в настоящее (интенсивный путь), что повлечет за собой качественное изменение отношения к народной игровой традиции.</a:t>
            </a:r>
            <a:r>
              <a:rPr lang="ru-RU" sz="3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389726" cy="32437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2816"/>
            <a:ext cx="2376264" cy="3347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97773"/>
            <a:ext cx="2232248" cy="3348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8342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Литература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Издания Обско-угорского института прикладных исследований и разработок в рамках этно-культурного проекта «</a:t>
            </a:r>
            <a:r>
              <a:rPr lang="ru-RU" b="1" dirty="0" err="1" smtClean="0">
                <a:solidFill>
                  <a:srgbClr val="0070C0"/>
                </a:solidFill>
              </a:rPr>
              <a:t>Этноигротека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2457602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2708920"/>
            <a:ext cx="2475967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97315"/>
            <a:ext cx="2664296" cy="38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289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подвижных народных игр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учат соблюдать правила,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действовать в изменяющихся игровых ситуациях; подчиняться общим требованиям, быть искренним, сопереживать, помогать друг другу;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- активизируют дыхание, кровообращение, обменные процессы, память, фантазию;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- с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пособствуют формированию быстроты, силы, выносливости, ловкости;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- помогают овладеть пространственной терминологией, освоиться в коллективе;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- пополняют словарный запас детей.</a:t>
            </a:r>
          </a:p>
          <a:p>
            <a:pPr marL="4572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6470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Классификация народных подвижных игр</a:t>
            </a:r>
          </a:p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Сюжетные подвижные игры 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Бессюжетные подвижные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488832" cy="5361776"/>
          </a:xfrm>
        </p:spPr>
        <p:txBody>
          <a:bodyPr>
            <a:normAutofit fontScale="85000" lnSpcReduction="10000"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Сюжетные народные подвижные игры</a:t>
            </a:r>
            <a:endParaRPr lang="ru-RU" sz="18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Игры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строятся на основе опыта детей, имеющихся у них представлений и знаний об окружающей жизни, явлениях природы, образе жизни и повадках животных и птиц. Некоторые особенности поведения животных (хитрость лисы, повадки хищников – медведя, волка, быстрота движений зайцев, птиц и т. п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.), персонажи сказок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служат основой для развертывания сюжета и установления правил игры. Несомненно, сюжетные подвижные игры очень тесно связаны с хантыйским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фольклором,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их описание должно сопровождаться происхождением, народными традициями, системой запретов, семантикой  и т.д.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сюжетным народным играм относятся: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Заячьи следы;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Заячьи прыжки;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Бег по-медвежьи;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Деревянная нога;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Болотная женщина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другие.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94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сюжетная игра «Заячьи следы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96" y="1484784"/>
            <a:ext cx="7128792" cy="49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792</TotalTime>
  <Words>359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Подвижные фольклорные игры народа ханты: педагогический потенциал</vt:lpstr>
      <vt:lpstr>План лекции     Рассмотрим роль подвижных народных игр,  ее классификацию, традиции описания и представления в научной и методической литературе детских подвижных игр, попытаемся раскрыть возможности использования народных подвижных игр в современных образовательных практиках. В качестве примера подробно рассмотрим происхождение, правила хантыйской подвижной игры «Болотная женщина» или «Женщина, изготовляющая жилы».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Хантыйская подвижная игра  Ԓон вϵрты ими</vt:lpstr>
      <vt:lpstr>Презентация PowerPoint</vt:lpstr>
      <vt:lpstr> Хантыйская подвижная игра  Ԓон вϵрты 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фольклорные игры народа ханты: педагогический потенциал</dc:title>
  <dc:creator>Даниловна Оленька</dc:creator>
  <cp:lastModifiedBy>314-4</cp:lastModifiedBy>
  <cp:revision>30</cp:revision>
  <dcterms:created xsi:type="dcterms:W3CDTF">2023-03-24T11:45:01Z</dcterms:created>
  <dcterms:modified xsi:type="dcterms:W3CDTF">2023-03-28T08:19:19Z</dcterms:modified>
</cp:coreProperties>
</file>