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4" r:id="rId3"/>
    <p:sldId id="263" r:id="rId4"/>
    <p:sldId id="266" r:id="rId5"/>
    <p:sldId id="267" r:id="rId6"/>
    <p:sldId id="268" r:id="rId7"/>
    <p:sldId id="270" r:id="rId8"/>
    <p:sldId id="271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3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4" r:id="rId27"/>
    <p:sldId id="291" r:id="rId28"/>
    <p:sldId id="292" r:id="rId29"/>
    <p:sldId id="293" r:id="rId30"/>
    <p:sldId id="273" r:id="rId31"/>
    <p:sldId id="305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274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6808AD-3205-4E4F-A442-238A84D493A2}">
          <p14:sldIdLst>
            <p14:sldId id="256"/>
            <p14:sldId id="264"/>
            <p14:sldId id="263"/>
            <p14:sldId id="266"/>
          </p14:sldIdLst>
        </p14:section>
        <p14:section name="Раздел без заголовка" id="{44AFA686-7B7C-4195-8652-08C02B5D8B81}">
          <p14:sldIdLst>
            <p14:sldId id="267"/>
            <p14:sldId id="268"/>
            <p14:sldId id="270"/>
            <p14:sldId id="271"/>
            <p14:sldId id="272"/>
            <p14:sldId id="275"/>
            <p14:sldId id="276"/>
            <p14:sldId id="277"/>
            <p14:sldId id="278"/>
            <p14:sldId id="279"/>
            <p14:sldId id="280"/>
            <p14:sldId id="283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4"/>
            <p14:sldId id="291"/>
            <p14:sldId id="292"/>
            <p14:sldId id="293"/>
            <p14:sldId id="273"/>
            <p14:sldId id="305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 snapToGrid="0">
      <p:cViewPr varScale="1">
        <p:scale>
          <a:sx n="65" d="100"/>
          <a:sy n="65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16B24-516F-4CE2-8BF4-B1A49153956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722FC-1C66-4E55-A09E-C7B2C7A7E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7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722FC-1C66-4E55-A09E-C7B2C7A7E4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2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3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2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46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7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89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1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4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6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7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2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9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9011-4F44-4DC5-835F-40BCBC75E874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4D1338-10F2-4AC6-94AE-0CCE4A93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3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60" y="1129903"/>
            <a:ext cx="8954428" cy="454148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ОДЕЖДЫ И УКРАШЕНИЙ КАК КОМПОНЕНТЫ ФРАЗЕОЛОГИЗМОВ И ЗАГАДОК В ХАНТЫЙСКОМ ЯЗЫКЕ (НА МАТЕРИАЛЕ КАЗЫМСКОГО ДИАЛЕКТА)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4217" y="4968608"/>
            <a:ext cx="8376896" cy="188939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чный сотрудник НИО ХФ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ОУИПИиР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Герляк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Андреевна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</a:t>
            </a:r>
          </a:p>
          <a:p>
            <a:pPr>
              <a:spcBef>
                <a:spcPts val="0"/>
              </a:spcBef>
              <a:defRPr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Ханты-Мансийск, 26.07.2024 г.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DNS\Desktop\МОИ ДОКУМЕНТЫ\Мои рисунки\логотип институ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04"/>
          <a:stretch>
            <a:fillRect/>
          </a:stretch>
        </p:blipFill>
        <p:spPr bwMode="auto">
          <a:xfrm>
            <a:off x="4849590" y="190586"/>
            <a:ext cx="1176169" cy="8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9523141" cy="780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парной лексемой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сух-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‘шкура-шерсть’: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сухә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пўнәԓн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єваса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йєшащ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‘она без причины сама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злится’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(букв.: шкурой-шерстью непозволительно ведет себя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[В.Н.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словарь 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диалект) – Тюмень: «ФОРМАТ», 2014. – С. 288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с лексемой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кєпә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камусы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 (шкуры с лап копытных животных – лося, оленя):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њу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вўсӈә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шўншәӈ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хор сух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нуԓәсԓәт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кєпԓәӈ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хор сух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нуԓәсԓәт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фразеологизм означает ‘храп, издаваемый во сне’ (букв: ноздри его жилистую шкуру лося скоблят, жилистые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камусы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лося скоблят). </a:t>
            </a:r>
          </a:p>
          <a:p>
            <a:pPr algn="just">
              <a:lnSpc>
                <a:spcPct val="150000"/>
              </a:lnSpc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Р.М.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Потпот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Касәм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путрәт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арәт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«ФОРМАТ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2014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С. 119-120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827" y="640446"/>
            <a:ext cx="887653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фразеологической системе хантыйского языка широко распространены лексемы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‘кожа, шкура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Хантыйско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-русском словаре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казымский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диалект)» В.Н.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Соловар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лексема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многозначна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«1.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Кожа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2. Шкура. 3. Материя, ткань. 4. Одежда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словарь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диалект) – Тюмень: «ФОРМАТ», 2014. – 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287–288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9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630" y="1819981"/>
            <a:ext cx="9645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Загадки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отражают мудрость, ум, мировоззрение, опыт народа. Они занимают значительное место и в фольклоре хантыйского народа. Через загадки мы получаем сведения 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материальной и духовной культуре народа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51" y="165254"/>
            <a:ext cx="10003316" cy="713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группы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одеждой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тематике хантыйские загадки отличаются большим разнообразием. Так, в сборниках «Хантыйские загадки: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Хăнты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моньщуптэт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Морокко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«Хантыйские загадки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Немысовой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Л.Н.</a:t>
            </a:r>
            <a:r>
              <a:rPr lang="ru-RU" sz="2800" dirty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Каюковой данный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устного творчества разделен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тематических подгрупп. В ходе исследования в данных сборниках было выявлено около 30 загадок с наименованиями одежды и украшений.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В.Н.,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Морокко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С.Д. Хантыйские загадки: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Хăнты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моньщуптэт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 редакцией Н.Б.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Кошкаревой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Ханты-Мансийск,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1997. – 24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Немысова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Е.А., Каюкова Л.Н. Хантыйские загадки (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диалекты). – Ханты-Мансийск: Полиграфист, 2007. – 88 с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/>
              <a:t> </a:t>
            </a:r>
          </a:p>
          <a:p>
            <a:pPr lvl="0" algn="just">
              <a:lnSpc>
                <a:spcPct val="150000"/>
              </a:lnSpc>
            </a:pP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22" y="764739"/>
            <a:ext cx="9355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Загадки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общие наименования одежды: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өмәтсух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‘одежда’: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сот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хөйә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өмәтсухән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 сот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хөйә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њар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ԓуӈәԓты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тăԓән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сўмәт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нохәр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йўх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вөнши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‘Сто человек в одежде, другие раздетые’ (березы, кедры, сосны зимой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814"/>
            <a:ext cx="100249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Загадки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верхней, нательной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одежды и ее элементов: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кўвәщ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‘гусь’ (мужская зимняя одежда из оленьей шкуры, мехом наружу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нуви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кўвщаӈ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икилэӈки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кăт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хот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кўтән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пуләщ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хир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сух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таԓљәман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йӑӈхә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‘Мужичок в белой меховой шубке ходит между домами с мешком сплетен’ (горностай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Њă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йошпи-кўрпи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нуви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кўвщәӈ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икийа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хуща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наврәт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єсԓәтԓә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шовәр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‘С четырьмя руками-ногами мужичок в белом гусе в лесу скачет-прыгает’ (заяц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780" y="700735"/>
            <a:ext cx="93670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порха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‘мужская верхняя одежда’: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йохәм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кўтәпән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нуви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порхайәӈ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питы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вўрты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тўшәӈ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ики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ўмәт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‘Посреди бора стоит в белой малице, с темно-красной бородой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мужик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(березовая чага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с лексемой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моләпщи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‘малица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(мужская верхняя одежда из оленьего меха с капюшоном):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питы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пўӈәп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моләпщи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хўват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хăтыйә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ўпи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‘Чёрная меховая малица по лесу шатается-мотается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(медведь).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689" y="869224"/>
            <a:ext cx="9344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њўкњи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‘верхняя женская одежда из кожи’: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апәт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њўкњєӈ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хөс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вэт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оӈәт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ԓ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тӑйә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кӑт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оӈәт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ԓ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ўвӈә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ԓ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лыпащӈән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њўки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хот)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‘У женщины в шубе из кожи семи оленей двадцать пять ребер, два ребра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вывихнуты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(чум);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с лексемой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сăх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‘женская шуба’: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питы </a:t>
            </a: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сăхәп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нє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йиӈк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ԓтә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ԓ,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йи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ӈкә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иса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иԓ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ўрийә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йєрт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‘Женщина в чёрной шубе воду несёт, вода все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проливается’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(дождь).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4897"/>
            <a:ext cx="106271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нөй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‘суконная шуба’: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йохәм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кимә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ԓән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питы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вўрты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нөй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сăхәӈ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хурасәӈ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най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ољ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тунтэ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хурәм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ўмәт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‘На краю бора стоит красивая женщина в темно-красной суконной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шубе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(береза со снятой берестой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ўки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‘шуба из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ровдуги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(замши)’,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њупәлләв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нюплуевая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шуба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(из меха молодого оленёнка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пўнш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ԓа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њупәлләв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сăхәӈ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нє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ким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єтә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ԓ, ԓ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ўв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пўӈ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ԓә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эвәԓт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ўки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сăхәӈ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нє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йухи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ӈә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хошәм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ищки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‘Дверь откроют: женщина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нюплуевой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шубе выходит, женщина в шубе из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ровдуги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заходит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(тёплый воздух выходит, холодный воздух заходит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пўӈәӈ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‘шуба из меха’: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ўӈән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пўӈәӈ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сăхән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тӑ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ԓән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тунтэ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өмәтсухән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оӈәтӈән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‘Летом носит шубу меховую, зимой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берестяную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(рога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11" y="89210"/>
            <a:ext cx="10515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йєрнас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‘платье, рубашка’: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рєп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өхтыйән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ўрты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йєрнас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өмтәм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икийа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Хуй 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ўв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пўӈ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ԓәԓа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йухәтә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ўв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пє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ԓаԓа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ўкәрщийә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өщвө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‘На горе стоит мужичок в красной рубашке. Кто около него пройдет, на него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кланяется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(малина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Сєр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сўӈән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хущи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вўрты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йєрнасәӈ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хө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тунтэ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хурум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ўмәт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‘В уголке дремучего леса мужчина в красной рубахе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стоит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(береза со снятой берестой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ӑнтәп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‘пояс,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ремень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ӑнтпә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пунма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пухә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сот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ўв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ху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ԓыйэва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ӑӈхсә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ԓэ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нумәс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‘Пока он надевал пояс, его младший сын сто божественных земель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обходит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(мысль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2" y="441353"/>
            <a:ext cx="89767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«Одежда – один из наиболее важных компонентов народной культуры. Вместе с обозначениями жилищ, орудий труда и производственных навыков, пищи и утвари наименования одежды характеризуют широкую область материальной культуры народа. Так, многие культурно и социально значимые аспекты повседневной жизни характеризуются через код одежды. Одежда нагружается множеством культурно и социально значимых смыслов»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Готовцева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187"/>
            <a:ext cx="1067171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головных уборов: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ухшам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‘платок’: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йурән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ухшам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хир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ыпийа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ӈмә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ӑсан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‘Четыре ненецкие женщины под одним платком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скрылись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(стол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Сєр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сўӈән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ўрты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вўщ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ԓәм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ухшам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пунәм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ими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омәсә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өрәх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‘В чаще леса, в чаще бора сидит женщина в красно-жёлтом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платке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(морошка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Сєр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сўӈән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ўрты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ухшамән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нє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ԓԓәԓ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ӈх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‘В уголке дремучего леса женщина в красном платке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плачет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(мухомор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4236"/>
            <a:ext cx="101465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‘шапка’: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Сєр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сўӈән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ўйпаӈ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пӑ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ԓат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ўрты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милпи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икилэӈки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туләх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‘В чаще леса, в чаще бора стоит маленький мужичок высотой с палец в красной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шапке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(гриб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Йє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ӈта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мӑ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ԓә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кўтәпән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намәт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мил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йох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єт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ԓийә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әт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пєнтыйә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әт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кавәрә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‘Посередине круглого озера появляются, исчезают люди в войлочных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шапках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(котёл кипит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Питы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милпи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хөт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йаӈ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хө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ыпийән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әт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щєра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ӈка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‘Шестьдесят мужчин в черных шапках в одном доме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живут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(спички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690" y="1239379"/>
            <a:ext cx="90999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Загадки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предметов одежды для кистей рук: варежки,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рукавицы: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‘рукавица’: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ўх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тый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хўв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нохәр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анши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‘На вершине дерева длинная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рукавица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(шишка, шиповник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523" y="1517823"/>
            <a:ext cx="93312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Загадки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обуви и ее элементов: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парной лексемой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њир-кєнш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‘чирки-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кенчики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’: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ӈкєм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онән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њирәт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кєншәт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йонтә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ԓы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Мама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шилами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-нитками шьёт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чирки-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кенчики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(олень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287" y="782197"/>
            <a:ext cx="94965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Загадки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шкуры, кожи, ткани (шелк, сукно):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‘кожа, шкура, ткань’: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нуви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ӑрпийә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ԓ, питы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сух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йувәрщә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ӑтә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па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Белая ткань разворачивается, черная ткань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сворачивается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(день и ночь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шовәр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‘заячья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шерсть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нуви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ухәп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ими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шовәр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пўнәт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тӑхә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оњщ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‘Седовласая старуха заячью шерсть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разбрасывает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(снег идет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421" y="484742"/>
            <a:ext cx="94194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йєрмак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‘шелк’: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ӑншәм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йєрмак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њә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‘С ободранным концом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шёлк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(заря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Њă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сўӈпи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йєрмак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лот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тӑ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ԓән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йи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ӈкән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камән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ӑн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ишни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‘Четырёхугольное шёлковое пятно зимой в доме льдом покрывается, а на улице не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замерзает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(окно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нөй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‘сукно’: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сєр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вөнт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сўӈән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вўщԓәм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нөйәп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хө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ољ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сўмәт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лыпәт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хойса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‘В дремучем лесу стоит мужчина, покрытый жёлтым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сукном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(берёза с пожелтевшими листьями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625" y="1442276"/>
            <a:ext cx="93643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Загадки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орнамента (узора):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хӑнши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‘узор, орнамент’: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йош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ԓы-к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ўр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ԓы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сєм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пух,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өрт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пух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мӑр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павәӈ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хӑнши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лыптәӈ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ар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хӑнши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вєрта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ищки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‘Безрукий, безногий волшебник за ночь вышивает узоры,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орнаменты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(мороз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02" y="350018"/>
            <a:ext cx="96948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Загадки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украшений, нагрудных знаков: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өйәт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‘кольцо’: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пăтлам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хот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сўӈән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карты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лөйтәӈ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нє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вух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лөйтәӈ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нє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йонтәсә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әщ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хăтә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йош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‘В темном углу дома женщина с серебряными кольцами, женщина с дорогими кольцами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шьет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(лунные или солнечные блики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лотпи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вух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өйәт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карты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өйәт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йонтәс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ўй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‘Со многими углублениями серебряное кольцо, железное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кольцо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(наперсток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мэвә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‘нагрудный знак’: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мэвә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посә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ăӈкәр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посә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ӈ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пух,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пойар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пух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самовар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Сын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царя, боярина с медалями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погонами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(самовар).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423" y="685254"/>
            <a:ext cx="92982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 хантыйских фразеологизмах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загадках,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испокон веков передавались из уст в уста, встречается довольно большое количество наименований одежды и украшений.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Анализ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показывает, что особой активностью отличаются лексемы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‘кожа, шкура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кўвәщ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гусь’,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’шапка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ухшам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‘платок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йєрнас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‘платье, рубашка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сăх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‘шуба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ԓ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өйәт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‘кольцо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420" y="729322"/>
            <a:ext cx="93643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Посредством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кода одежды во фразеологии выражаются сам человек (как цельность), его социальный статус, материальный достаток, эмоции, черты характера людей, испытания, которые постигают человека на жизненном пути.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 выявленных паремиях репрезентируются ценностные установки, эмоциональная и нравственная оценка, нравоучения морально-этического свойства.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36" y="454285"/>
            <a:ext cx="93447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«Фразеологический состав языка является наиболее прозрачным для воплощаемых средствами языка концептов «языка» культуры, поскольку в образном основании фразеологизмов отображаются характерологические черты мировидения, рефлексивно соотносимые носителями языка с «этим» языком. Поскольку языковая картина мира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антропоцентрична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и в коде одежды отражается видение социально, эмоционально и материально значимых аспектов жизни человека»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Телия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7335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Алефиренко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Н.Ф. Фразеология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паремиология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для бакалаврского уровня филологического образования / Н.Ф. Алефиренко, Н.Н. Семененко. – М.: Флинта: Наука, 2009. – 344 с. 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Алещенко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Е.И. Этноязыковая картина мира в текстах русского фольклора (на материале народной сказки).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соиск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уч. ст. доктора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 – Волгоград, 2008. – 432 с. 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Бурыкин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В.Н. Исследования по этнографии и фольклору народов Северо-Западной Сибири / А.А.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Бурыкин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2-е изд., доп. – Тюмень: ООО «ФОРМАТ», 2017. – 380 с.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Готовцева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Л.М. Традиционная одежда якутов: лексико-фразеологические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лингвокультурные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аспекты // / Вестник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ун-та. Серия: Лингвистика и межкультурная коммуникация. 2017. Т. 15, № 2. – С. 81-90.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Дядюн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Д. Фразеологизмы в хантыйских сказках / С. 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Дядюн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Проблемы и перспективы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этнокультурногои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социально-экономического развития коренных малочисленных народов Севера: Материалы Всероссийской научно-практической конференции, Ханты-Мансийск, 31 октября 2013 года / Обско-угорский институт прикладных исследований и разработок; Ответственный редактор: С.А. Герасимова. – Ханты-Мансийск: ООО "Формат", 2014. – С. 10-14.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Цзиньянь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Фразеологизмы с названиями одежды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лингвокультурологическом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аспекте // Вестник ВГУ. Серия: Лингвистика и межкультурная коммуникация. 2008, № 2. – С. 55-58.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Немысова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Е.А., Каюкова Л.Н. Хантыйские загадки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диалекты). – Ханты-Мансийск: Полиграфист, 2007. – 88 с.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Николаева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Е.В, Юрина Т.Н. Кросс-культурный анализ семантики русских и французских фразеологизмов (в тематическом поле «головные уборы»/«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coiffe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Дизайн и технологии. – 2011, № 25. – С. 130-136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975" y="744408"/>
            <a:ext cx="9468463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Потпот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Касәм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путрәт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арәт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Предания, песни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Сост. Р.М.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Потпот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Тюмень: ООО «ФОРМАТ», 2014. – 126 с.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Потпот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М. Хантыйская загадка, отображающая метафорический облик человека / Р.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Потпот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Современное педагогическое образование. – 2021. – № 11 – С. 290-294. 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 Фразеологизмы хантыйского языка, связанные с укладом жизни и обычаями // Материалы IX Международного конгресса финно-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угроведов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Тарту, 2001. – Т. 6. – С. 240-243.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словарь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диалект) – Тюмень: ООО «ФОРМАТ», 2014. – 386 с. 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Морокко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С.Д. Хантыйские загадки: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Хăнты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моньщуптэт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 редакцией Н.Б.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Кошкаревой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Ханты-Мансийск, 1997 – 24 с. Издательство «Н.И.К.»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 Русская фразеология. Семантический, прагматический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лингвокультурный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аспекты. М.: Языки русской культуры, 1996. – 288 с.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Шамигулова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А.Т. Наименования одежды и украшений как компонент фразеологизмов и пословиц-поговорок в башкирском языке // Вестник Нижегородского университета им. Н.И. Лобачевского, 2014, № 2 (1).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389-392.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Возелова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Л.Г. Научные исследования в области фразеологии хантыйского языка // Культура и цивилизация. 2017. Том 7. № 4А. С. 46-54.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0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911c177bbf0ca1b9175c5e92affa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0" y="0"/>
            <a:ext cx="6469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29" y="0"/>
            <a:ext cx="6528179" cy="66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673388150_flomaster-club-p-risunki-severnikh-narodov-instagram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" y="641301"/>
            <a:ext cx="8762574" cy="56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62b3673239881c310da7baf8940fdd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545911"/>
            <a:ext cx="7888406" cy="59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40729_203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44" y="0"/>
            <a:ext cx="556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1674772411_papik-pro-p-sever-risunok-guashyu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76" t="-9086" r="-1" b="-10626"/>
          <a:stretch/>
        </p:blipFill>
        <p:spPr bwMode="auto">
          <a:xfrm>
            <a:off x="-1156341" y="-1065881"/>
            <a:ext cx="13555605" cy="90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12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oroshka-osobennosti-vyrashchivanie-i-primeneni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2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477" y="1511871"/>
            <a:ext cx="95231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екоторые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традиционные функции одежды в паремиях можно проследить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работах, посвященных области межкультурной коммуникации и языковой картине мира: Л.М.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Готовцева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Люй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Цзиньянь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Е.В. Николаева, Т.Н. Юрина, А.Т.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Шамигулова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А.А.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Бурыкин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В.Н.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Соловар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С.Д.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Дядюн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Р.М.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Потпот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Л.Г.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Возелова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др.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686753013_celes-club-p-khantiiskie-skazki-risunki-risunok-krasiv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547688"/>
            <a:ext cx="11430000" cy="79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00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76712004_gas-kvas-com-p-skazki-yakutii-v-detskikh-risunkakh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4" y="1762125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AzvyST4BZ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11" y="1548847"/>
            <a:ext cx="5753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29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1286" y="2940908"/>
            <a:ext cx="5775299" cy="9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NS\Desktop\МОИ ДОКУМЕНТЫ\Мои рисунки\логотип институ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04"/>
          <a:stretch>
            <a:fillRect/>
          </a:stretch>
        </p:blipFill>
        <p:spPr bwMode="auto">
          <a:xfrm>
            <a:off x="4705027" y="460095"/>
            <a:ext cx="1176169" cy="8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383" y="345677"/>
            <a:ext cx="967926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группы фразеологизмов, связанные с одеждой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Фразеологизмы, компонентом которых являются наименования верхней, нательной одежды и ее элементов: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с лексемой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йєрнас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‘платье, рубаха’: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йєрнас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йонтмаԓән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йошӈә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ԓ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йўвәнтман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‘платье сшито неаккуратно’ (букв.: когда шила платье, руки короткими становились).</a:t>
            </a:r>
          </a:p>
          <a:p>
            <a:pPr lvl="0" algn="just">
              <a:lnSpc>
                <a:spcPct val="150000"/>
              </a:lnSpc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[В.Н.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словарь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диалект) – Тюмень: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«ФОРМАТ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2014. 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94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64" y="1000883"/>
            <a:ext cx="96569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с лексемой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ӑнтәп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‘пояс, ремень’: </a:t>
            </a: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ӑнтпә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сыры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лакнәм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хө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‘лентяй’ (букв.: ремень=его раньше опустился).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с лексемой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кащ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‘штаны’: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ващ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кащ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хө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‘ленивый’ (букв.: мужчина в узких штанах).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[В.Н.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словарь 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диалект) – Тюмень: «ФОРМАТ», 2014. – С. 32, 38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026" y="1106863"/>
            <a:ext cx="94339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Фразеологизмы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обуви и ее элементов: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сопек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‘сапог’: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мӑнман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сопек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иԓта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пєләк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мӑншә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‘на ходу подметки рвет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словарь 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диалект) – Тюмень: «ФОРМАТ», 2014. – С. 26, 243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60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7269"/>
            <a:ext cx="9712711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Фразеологизмы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компонентом которых являются наименования шкуры, кожи,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камусы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лексемой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‘кожа, шкура’: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атәм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сухән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йухәтты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‘вести себя ненормально,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злиться’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(букв.: плохой кожей-шкурой прийти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Улы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-мулы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кӑт-хөԓәм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йисәм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‘очень сильно 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поглупел’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(букв.: в три шкуры) (о глупом, легковерном человеке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ru-RU" sz="28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[В.Н.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словарь 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диалект) – Тюмень: «ФОРМАТ», 2014. 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328-329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59" y="241698"/>
            <a:ext cx="956774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Ԓ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өнт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шєпԓа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васы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суха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шєпԓа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‘очень сильно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целуют’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(букв.: сосут шкуру гуся, сосут шкуру утки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Сухєм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сыры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өхԓа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йиты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питәс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волнуюсь’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(букв.: кожа, шкура раньше тонкой стала становиться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Сухә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кў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 ‘Не хочет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понять’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(букв.: шкура=его толстая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Ԓыԓ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вўйәм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сухԓа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ԓ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‘Одежда в которой человек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умер’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(букв.: дух взявшая одежда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Соловар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словарь 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казымский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диалект) – Тюмень: «ФОРМАТ», 2014. – С. 328-329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6781</TotalTime>
  <Words>714</Words>
  <Application>Microsoft Office PowerPoint</Application>
  <PresentationFormat>Широкоэкранный</PresentationFormat>
  <Paragraphs>129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Trebuchet MS</vt:lpstr>
      <vt:lpstr>Wingdings 3</vt:lpstr>
      <vt:lpstr>Аспект</vt:lpstr>
      <vt:lpstr>НАИМЕНОВАНИЯ ОДЕЖДЫ И УКРАШЕНИЙ КАК КОМПОНЕНТЫ ФРАЗЕОЛОГИЗМОВ И ЗАГАДОК В ХАНТЫЙСКОМ ЯЗЫКЕ (НА МАТЕРИАЛЕ КАЗЫМСКОГО ДИАЛЕКТА)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НАИМЕНОВАНИЯ ОДЕЖДЫ И УКРАШЕНИЙ КАК КОМПОНЕНТЫ ФРАЗЕОЛОГИЗМОВ И ЗАГАДОК В ХАНТЫЙСКОМ ЯЗЫКЕ (НА МАТЕРИАЛЕ КАЗЫМСКОГО ДИАЛЕКТА) </dc:title>
  <dc:creator>User</dc:creator>
  <cp:lastModifiedBy>User</cp:lastModifiedBy>
  <cp:revision>170</cp:revision>
  <dcterms:created xsi:type="dcterms:W3CDTF">2024-07-10T05:44:53Z</dcterms:created>
  <dcterms:modified xsi:type="dcterms:W3CDTF">2024-07-31T11:56:31Z</dcterms:modified>
</cp:coreProperties>
</file>