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34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7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37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5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95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7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2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2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9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2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783E9A-BE55-4841-A084-E0BBDA28765F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C77159-7C21-4293-9CD9-043BA16F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8938" y="0"/>
            <a:ext cx="11667392" cy="30597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dirty="0"/>
              <a:t>История страны и </a:t>
            </a:r>
            <a:r>
              <a:rPr lang="ru-RU" sz="7200" b="1" dirty="0" smtClean="0"/>
              <a:t>народа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романа-сказания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Н. Шесталова «Огонь исцеления»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770" y="3692769"/>
            <a:ext cx="10621107" cy="993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Ульрих Т. М., научный сотрудник Обско-угорского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прикладных исследований и разработок</a:t>
            </a:r>
          </a:p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9"/>
    </mc:Choice>
    <mc:Fallback>
      <p:transition spd="slow" advTm="2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61547"/>
            <a:ext cx="11939954" cy="9671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формы 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1" y="1028700"/>
            <a:ext cx="5037991" cy="4563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своей книги Ю.Н. Шесталов определяет как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роман-сказание.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повествование 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мифологических и исторических событиях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изображение биографии отца главного героя через национальный Медвежий праздник, где действуют мифологические персонажи и Боги, было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07369" y="1028700"/>
            <a:ext cx="5503986" cy="4563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реалии начала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коллективизация;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нефтяные месторождения Севера;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совхозы, интернаты.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показана неразрывная связь истории страны и истории мансийского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которого определяют концептуальный характер истории страны только через призму национального мифологического понимания законов жизни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80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"/>
    </mc:Choice>
    <mc:Fallback>
      <p:transition spd="slow" advTm="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7" y="61547"/>
            <a:ext cx="11895993" cy="9495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011115"/>
            <a:ext cx="11614637" cy="545123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Лихачев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«&lt;...&gt;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изучать мир истории в некоторых литературных произведениях &lt;...&gt; в этой сфере обнаружатся не только точные или неточные воспроизведения событий реальной истории, но и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законы, по которым совершаются исторические события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своя система причинности или "беспричинности" событий, - одним словом, свой &lt;...&gt;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мир истории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Н. Шесталова чётко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нравственная установка этого «внутреннего мира истории»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национальных традиций мансийского народа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истории которого не находит себе место история большой страны, разрушающая традиционные устои малого народа.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4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"/>
    </mc:Choice>
    <mc:Fallback>
      <p:transition spd="slow" advTm="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0"/>
            <a:ext cx="11799277" cy="191672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образом, по вашему мнению, отражается история страны в истории народа?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художественном произведении как можно передать эту связь?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04646"/>
            <a:ext cx="11641015" cy="39301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определение «историзма», данное в энциклопедических словарях, доктор филологических наук Е.В. Косинцева приходит к такому выводу: «˂…˃ историзм в искусстве предполагает художественное освоение конкретного исторического содержания эпохи, её неповторимого облика и колорита;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изображения становятся тенденции общественного развития, раскрывающиеся в общенародных событиях и индивидуальных судьбах персонажей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456555"/>
      </p:ext>
    </p:extLst>
  </p:cSld>
  <p:clrMapOvr>
    <a:masterClrMapping/>
  </p:clrMapOvr>
  <p:transition spd="slow" advTm="11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5365"/>
            <a:ext cx="12036668" cy="18250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отдельной человеческой судьбы представителя мансийского народа показаны сложные противоречивые явления истории народа манси и страны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0082" y="1880456"/>
            <a:ext cx="11676185" cy="44796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94637" y="3449883"/>
            <a:ext cx="4202723" cy="15738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Солвала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отца главного героя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949818" y="3175123"/>
            <a:ext cx="1099038" cy="55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4042" y="2439867"/>
            <a:ext cx="2637692" cy="11517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Медвежий праздник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44689" y="4531886"/>
            <a:ext cx="1074860" cy="64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45072" y="5181008"/>
            <a:ext cx="3903784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952641" y="3175123"/>
            <a:ext cx="1274885" cy="59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14214" y="4565953"/>
            <a:ext cx="1219932" cy="457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423031" y="2157964"/>
            <a:ext cx="3105882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народа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968154" y="5174963"/>
            <a:ext cx="2464775" cy="9020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6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"/>
    </mc:Choice>
    <mc:Fallback>
      <p:transition spd="slow" advTm="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" y="1"/>
            <a:ext cx="11975123" cy="101990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Медвежий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" y="1081454"/>
            <a:ext cx="11975123" cy="45544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историзма.</a:t>
            </a:r>
          </a:p>
          <a:p>
            <a:pPr marL="514350" indent="-51435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Образ-символ медведя.</a:t>
            </a: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 от 5 до 7 лет.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Театрализация  основа обряда.</a:t>
            </a:r>
          </a:p>
          <a:p>
            <a:pPr marL="514350" indent="-51435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550269" y="883916"/>
            <a:ext cx="527539" cy="4554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7808" y="3244334"/>
            <a:ext cx="4914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интерпретация национального характера</a:t>
            </a:r>
            <a:endParaRPr lang="ru-RU" sz="3600" b="1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"/>
    </mc:Choice>
    <mc:Fallback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05508"/>
            <a:ext cx="10396882" cy="106386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08" y="1380392"/>
            <a:ext cx="5914292" cy="570620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фразы-крылатые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«держали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наши переходящее Красное знамя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стал набирать силу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прижимал к груди красную книжку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закон гласил: «Жить колхозом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9801" y="1380392"/>
            <a:ext cx="5946530" cy="5398477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«фюреры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стало именем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нарицательным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"/>
    </mc:Choice>
    <mc:Fallback>
      <p:transition spd="slow" advTm="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667393" cy="162657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Солвала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председателя колхоза,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соединила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народа манси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страны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социально-культурном контексте первой половины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330" y="1521068"/>
            <a:ext cx="5055577" cy="40444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отца героя на посту председателя колхоза продиктованы условиями времени: он верит в то, что делает и добросовестно относится к своим обязанностям, выполняя указ Сталина: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Колхозом жить надо! Коммунизм – большой колхоз. Вся земля будет большим колхозом. И на белом Севере новую жизнь, Красный Север строить надо!»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435969" y="1521068"/>
            <a:ext cx="5231424" cy="40444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Многоразовый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повтор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«ликвидировать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выраженный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глаголом неопределённой формы в повелительном значении, характеризует категоричность приказа и неизбежность его выполнения: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Ликвидировать оленей! ˂…˃ Ему долго объясняли, толковали смысл этого мудрёного «выражения». Ничего не понимал председатель. Правда, в конце концов до ума стал доходить смысл этого непонятного слова-указа. Но до сердца…»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68515" y="1690689"/>
            <a:ext cx="975948" cy="61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350369" y="1690689"/>
            <a:ext cx="1266093" cy="498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30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"/>
    </mc:Choice>
    <mc:Fallback>
      <p:transition spd="slow" advTm="1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8" y="175847"/>
            <a:ext cx="11825652" cy="15148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поступков героев в определённый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момент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678" y="1825625"/>
            <a:ext cx="5029199" cy="37662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Киношаман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Васька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Киношаман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Васька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отличным охотником и рыбаком, работал электриком, а в то время на севере уже провели электричество, построили Сургутскую ГЭС, но затем, по его словам, «˂…˃ ошибся, ушёл с работы. Стал Киношаманом»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427178" y="1825625"/>
            <a:ext cx="5266592" cy="3766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Сараты</a:t>
            </a:r>
          </a:p>
          <a:p>
            <a:pPr marL="0" indent="0" algn="just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Сараты, манси, рабочего энергоцеха, «добытчика огня», который работал для того, чтобы каждый вечер люди собирались в избе-читальне и зажигали свет. 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6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8"/>
    </mc:Choice>
    <mc:Fallback>
      <p:transition spd="slow" advTm="1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232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«Хозяин своего берега»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054" y="1090246"/>
            <a:ext cx="11904784" cy="560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73888" y="1747471"/>
            <a:ext cx="2074981" cy="624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0561" y="2554165"/>
            <a:ext cx="3543301" cy="2510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астоящий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печётся не о себе, а о хозяйском отношении ко всему на земле, особенно к Природе, к Воде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463324" y="2190111"/>
            <a:ext cx="5491" cy="116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64233" y="3498233"/>
            <a:ext cx="3527914" cy="19606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государству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Сосьвинский селёдки больше, чем любой колхоз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227277" y="1692519"/>
            <a:ext cx="1732085" cy="66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12515" y="2554165"/>
            <a:ext cx="3938953" cy="2149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оставил родное место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из семи домов остался один, где жил Самтал с женой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89009" y="1129811"/>
            <a:ext cx="252339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Самтал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6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"/>
    </mc:Choice>
    <mc:Fallback>
      <p:transition spd="slow" advTm="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131"/>
            <a:ext cx="12191999" cy="16115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реалии в романе-сказании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Шесталова «Огонь исцеления»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уживаются с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мифом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9470" y="1690688"/>
            <a:ext cx="11473962" cy="462218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Медвежьем празднике наряду с участниками действуют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мифологические герои: Торум, Мирсуснэхум, Сорни-най, Куль.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Размышляя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жизни в начале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века, герои обращаются 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национальным мифам и легендам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объясняют историческое мироустройство народа манси. 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56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"/>
    </mc:Choice>
    <mc:Fallback>
      <p:transition spd="slow" advTm="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5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482</TotalTime>
  <Words>694</Words>
  <Application>Microsoft Office PowerPoint</Application>
  <PresentationFormat>Произвольный</PresentationFormat>
  <Paragraphs>72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Главное мероприятие</vt:lpstr>
      <vt:lpstr>История страны и народа на примере романа-сказания  Ю. Н. Шесталова «Огонь исцеления»  </vt:lpstr>
      <vt:lpstr>  Каким образом, по вашему мнению, отражается история страны в истории народа?  А в художественном произведении как можно передать эту связь?  </vt:lpstr>
      <vt:lpstr>На примере отдельной человеческой судьбы представителя мансийского народа показаны сложные противоречивые явления истории народа манси и страны</vt:lpstr>
      <vt:lpstr>Медвежий праздник</vt:lpstr>
      <vt:lpstr>Коллективизация</vt:lpstr>
      <vt:lpstr>Судьба Солвала, председателя колхоза,  соединила историю народа манси и историю страны в социально-культурном контексте первой половины XX века. </vt:lpstr>
      <vt:lpstr>Мотивы поступков героев в определённый исторический момент времени</vt:lpstr>
      <vt:lpstr>«Хозяин своего берега»</vt:lpstr>
      <vt:lpstr>Исторические реалии в романе-сказании  Ю.Н. Шесталова «Огонь исцеления»  органически уживаются с мифом</vt:lpstr>
      <vt:lpstr>Единство формы и содержания</vt:lpstr>
      <vt:lpstr>Вывод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страны и народа  </dc:title>
  <dc:creator>Татьяна Ульрих</dc:creator>
  <cp:lastModifiedBy>Татьяна</cp:lastModifiedBy>
  <cp:revision>26</cp:revision>
  <dcterms:created xsi:type="dcterms:W3CDTF">2026-01-30T11:24:19Z</dcterms:created>
  <dcterms:modified xsi:type="dcterms:W3CDTF">2026-03-17T05:46:11Z</dcterms:modified>
</cp:coreProperties>
</file>