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0" r:id="rId4"/>
    <p:sldId id="281" r:id="rId5"/>
    <p:sldId id="261" r:id="rId6"/>
    <p:sldId id="282" r:id="rId7"/>
    <p:sldId id="283" r:id="rId8"/>
    <p:sldId id="284" r:id="rId9"/>
    <p:sldId id="285" r:id="rId10"/>
    <p:sldId id="286" r:id="rId11"/>
    <p:sldId id="259" r:id="rId12"/>
    <p:sldId id="260" r:id="rId13"/>
    <p:sldId id="279" r:id="rId14"/>
    <p:sldId id="265" r:id="rId15"/>
    <p:sldId id="269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6C755DE-4AA8-4834-8BF9-0E855084B49B}">
          <p14:sldIdLst>
            <p14:sldId id="256"/>
            <p14:sldId id="257"/>
            <p14:sldId id="280"/>
            <p14:sldId id="281"/>
            <p14:sldId id="261"/>
            <p14:sldId id="282"/>
            <p14:sldId id="283"/>
            <p14:sldId id="284"/>
            <p14:sldId id="285"/>
            <p14:sldId id="286"/>
            <p14:sldId id="259"/>
            <p14:sldId id="260"/>
            <p14:sldId id="279"/>
            <p14:sldId id="265"/>
            <p14:sldId id="269"/>
            <p14:sldId id="27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69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6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55498-52EC-4F45-805F-E2AF626185E8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2926-7775-4983-BED7-7D7743754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954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55498-52EC-4F45-805F-E2AF626185E8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2926-7775-4983-BED7-7D7743754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1578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55498-52EC-4F45-805F-E2AF626185E8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2926-7775-4983-BED7-7D7743754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6138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55498-52EC-4F45-805F-E2AF626185E8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2926-7775-4983-BED7-7D7743754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283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55498-52EC-4F45-805F-E2AF626185E8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2926-7775-4983-BED7-7D7743754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759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55498-52EC-4F45-805F-E2AF626185E8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2926-7775-4983-BED7-7D7743754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76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55498-52EC-4F45-805F-E2AF626185E8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2926-7775-4983-BED7-7D7743754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595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55498-52EC-4F45-805F-E2AF626185E8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2926-7775-4983-BED7-7D7743754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1752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55498-52EC-4F45-805F-E2AF626185E8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2926-7775-4983-BED7-7D7743754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1991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55498-52EC-4F45-805F-E2AF626185E8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2926-7775-4983-BED7-7D7743754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0747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55498-52EC-4F45-805F-E2AF626185E8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2926-7775-4983-BED7-7D7743754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948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55498-52EC-4F45-805F-E2AF626185E8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D2926-7775-4983-BED7-7D7743754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3986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7188" y="1608159"/>
            <a:ext cx="5157663" cy="1298561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177399"/>
            <a:ext cx="9144000" cy="3155162"/>
          </a:xfrm>
          <a:noFill/>
          <a:ln w="38100">
            <a:solidFill>
              <a:srgbClr val="0070C0"/>
            </a:solidFill>
          </a:ln>
        </p:spPr>
        <p:txBody>
          <a:bodyPr>
            <a:noAutofit/>
          </a:bodyPr>
          <a:lstStyle/>
          <a:p>
            <a:endParaRPr lang="ru-RU" sz="3200" b="1" dirty="0" smtClean="0">
              <a:solidFill>
                <a:srgbClr val="C00000"/>
              </a:solidFill>
              <a:latin typeface="PT Serif" pitchFamily="18" charset="-52"/>
              <a:cs typeface="Times New Roman" pitchFamily="18" charset="0"/>
            </a:endParaRPr>
          </a:p>
          <a:p>
            <a:r>
              <a:rPr lang="ru-RU" sz="3200" b="1" dirty="0" smtClean="0">
                <a:solidFill>
                  <a:srgbClr val="C00000"/>
                </a:solidFill>
                <a:latin typeface="PT Serif" pitchFamily="18" charset="-52"/>
                <a:cs typeface="Times New Roman" pitchFamily="18" charset="0"/>
              </a:rPr>
              <a:t>Работа над ошибками</a:t>
            </a:r>
            <a:br>
              <a:rPr lang="ru-RU" sz="3200" b="1" dirty="0" smtClean="0">
                <a:solidFill>
                  <a:srgbClr val="C00000"/>
                </a:solidFill>
                <a:latin typeface="PT Serif" pitchFamily="18" charset="-52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C00000"/>
                </a:solidFill>
                <a:latin typeface="PT Serif" pitchFamily="18" charset="-52"/>
                <a:cs typeface="Times New Roman" pitchFamily="18" charset="0"/>
              </a:rPr>
              <a:t>по Фронтальному диктанту-2026</a:t>
            </a:r>
          </a:p>
          <a:p>
            <a:r>
              <a:rPr lang="ru-RU" sz="3200" b="1" dirty="0" smtClean="0">
                <a:solidFill>
                  <a:srgbClr val="C00000"/>
                </a:solidFill>
                <a:latin typeface="PT Serif" pitchFamily="18" charset="-52"/>
                <a:cs typeface="Times New Roman" pitchFamily="18" charset="0"/>
              </a:rPr>
              <a:t>Хантыйский язык</a:t>
            </a:r>
          </a:p>
          <a:p>
            <a:r>
              <a:rPr lang="ru-RU" sz="3200" b="1" dirty="0" err="1" smtClean="0">
                <a:solidFill>
                  <a:srgbClr val="C00000"/>
                </a:solidFill>
                <a:latin typeface="PT Serif" pitchFamily="18" charset="-52"/>
                <a:cs typeface="Times New Roman" pitchFamily="18" charset="0"/>
              </a:rPr>
              <a:t>Ваховский</a:t>
            </a:r>
            <a:r>
              <a:rPr lang="ru-RU" sz="3200" b="1" dirty="0" smtClean="0">
                <a:solidFill>
                  <a:srgbClr val="C00000"/>
                </a:solidFill>
                <a:latin typeface="PT Serif" pitchFamily="18" charset="-52"/>
                <a:cs typeface="Times New Roman" pitchFamily="18" charset="0"/>
              </a:rPr>
              <a:t> диалект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3241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41443"/>
            <a:ext cx="10515600" cy="477673"/>
          </a:xfrm>
          <a:solidFill>
            <a:schemeClr val="accent4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Задания: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17904"/>
            <a:ext cx="10515600" cy="5184648"/>
          </a:xfrm>
          <a:ln w="57150">
            <a:solidFill>
              <a:schemeClr val="accent1"/>
            </a:solidFill>
          </a:ln>
        </p:spPr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14. Найдите союз в предложении «</a:t>
            </a:r>
            <a:r>
              <a:rPr lang="ru-RU" i="1" dirty="0" err="1"/>
              <a:t>Ӄунтә</a:t>
            </a:r>
            <a:r>
              <a:rPr lang="ru-RU" i="1" dirty="0"/>
              <a:t> </a:t>
            </a:r>
            <a:r>
              <a:rPr lang="ru-RU" i="1" dirty="0" err="1"/>
              <a:t>пӓмлӛм</a:t>
            </a:r>
            <a:r>
              <a:rPr lang="ru-RU" i="1" dirty="0"/>
              <a:t> </a:t>
            </a:r>
            <a:r>
              <a:rPr lang="ru-RU" i="1" dirty="0" err="1"/>
              <a:t>ӄотәлнә</a:t>
            </a:r>
            <a:r>
              <a:rPr lang="ru-RU" i="1" dirty="0"/>
              <a:t> </a:t>
            </a:r>
            <a:r>
              <a:rPr lang="ru-RU" i="1" dirty="0" err="1"/>
              <a:t>этьӓт-памыт</a:t>
            </a:r>
            <a:r>
              <a:rPr lang="ru-RU" i="1" dirty="0"/>
              <a:t> </a:t>
            </a:r>
            <a:r>
              <a:rPr lang="ru-RU" i="1" dirty="0" err="1"/>
              <a:t>энӛмпӛлт</a:t>
            </a:r>
            <a:r>
              <a:rPr lang="ru-RU" i="1" dirty="0"/>
              <a:t>, </a:t>
            </a:r>
            <a:r>
              <a:rPr lang="ru-RU" i="1" dirty="0" err="1"/>
              <a:t>ӓр</a:t>
            </a:r>
            <a:r>
              <a:rPr lang="ru-RU" i="1" dirty="0"/>
              <a:t> </a:t>
            </a:r>
            <a:r>
              <a:rPr lang="ru-RU" i="1" dirty="0" err="1"/>
              <a:t>тәӽынә</a:t>
            </a:r>
            <a:r>
              <a:rPr lang="ru-RU" i="1" dirty="0"/>
              <a:t> </a:t>
            </a:r>
            <a:r>
              <a:rPr lang="ru-RU" i="1" dirty="0" err="1"/>
              <a:t>эвӛл</a:t>
            </a:r>
            <a:r>
              <a:rPr lang="ru-RU" i="1" dirty="0"/>
              <a:t>, </a:t>
            </a:r>
            <a:r>
              <a:rPr lang="ru-RU" i="1" dirty="0" err="1"/>
              <a:t>йу</a:t>
            </a:r>
            <a:r>
              <a:rPr lang="ru-RU" i="1" dirty="0"/>
              <a:t>ӽ </a:t>
            </a:r>
            <a:r>
              <a:rPr lang="ru-RU" i="1" dirty="0" err="1"/>
              <a:t>эвӛл</a:t>
            </a:r>
            <a:r>
              <a:rPr lang="ru-RU" i="1" dirty="0"/>
              <a:t>, </a:t>
            </a:r>
            <a:r>
              <a:rPr lang="ru-RU" i="1" dirty="0" err="1"/>
              <a:t>этьӓт</a:t>
            </a:r>
            <a:r>
              <a:rPr lang="ru-RU" i="1" dirty="0"/>
              <a:t>, </a:t>
            </a:r>
            <a:r>
              <a:rPr lang="ru-RU" i="1" dirty="0" err="1"/>
              <a:t>Апрасинья</a:t>
            </a:r>
            <a:r>
              <a:rPr lang="ru-RU" i="1" dirty="0"/>
              <a:t> </a:t>
            </a:r>
            <a:r>
              <a:rPr lang="ru-RU" i="1" dirty="0" err="1"/>
              <a:t>пәӽал</a:t>
            </a:r>
            <a:r>
              <a:rPr lang="ru-RU" i="1" dirty="0"/>
              <a:t> </a:t>
            </a:r>
            <a:r>
              <a:rPr lang="ru-RU" i="1" dirty="0" err="1"/>
              <a:t>сэмӓ</a:t>
            </a:r>
            <a:r>
              <a:rPr lang="ru-RU" i="1" dirty="0"/>
              <a:t> </a:t>
            </a:r>
            <a:r>
              <a:rPr lang="ru-RU" i="1" dirty="0" err="1"/>
              <a:t>питӛс</a:t>
            </a:r>
            <a:r>
              <a:rPr lang="ru-RU" dirty="0"/>
              <a:t>». </a:t>
            </a:r>
            <a:r>
              <a:rPr lang="ru-RU" b="1" dirty="0"/>
              <a:t>(1 балл)</a:t>
            </a:r>
            <a:r>
              <a:rPr lang="ru-RU" dirty="0"/>
              <a:t> </a:t>
            </a:r>
          </a:p>
          <a:p>
            <a:r>
              <a:rPr lang="ru-RU" b="1" dirty="0"/>
              <a:t>Варианты ответов</a:t>
            </a:r>
            <a:endParaRPr lang="ru-RU" dirty="0"/>
          </a:p>
          <a:p>
            <a:r>
              <a:rPr lang="ru-RU" dirty="0"/>
              <a:t>1) </a:t>
            </a:r>
            <a:r>
              <a:rPr lang="ru-RU" dirty="0" err="1"/>
              <a:t>ӄунтә</a:t>
            </a:r>
            <a:r>
              <a:rPr lang="ru-RU" dirty="0"/>
              <a:t> </a:t>
            </a:r>
          </a:p>
          <a:p>
            <a:r>
              <a:rPr lang="ru-RU" dirty="0"/>
              <a:t>2) </a:t>
            </a:r>
            <a:r>
              <a:rPr lang="ru-RU" dirty="0" err="1"/>
              <a:t>ӓр</a:t>
            </a:r>
            <a:endParaRPr lang="ru-RU" dirty="0"/>
          </a:p>
          <a:p>
            <a:r>
              <a:rPr lang="ru-RU" dirty="0"/>
              <a:t>3) </a:t>
            </a:r>
            <a:r>
              <a:rPr lang="ru-RU" dirty="0" err="1"/>
              <a:t>ӄотәлнә</a:t>
            </a:r>
            <a:r>
              <a:rPr lang="ru-RU" b="1" dirty="0"/>
              <a:t> </a:t>
            </a:r>
            <a:endParaRPr lang="ru-RU" dirty="0"/>
          </a:p>
          <a:p>
            <a:r>
              <a:rPr lang="ru-RU" b="1" dirty="0"/>
              <a:t>Правильный ответ:</a:t>
            </a:r>
            <a:r>
              <a:rPr lang="ru-RU" dirty="0"/>
              <a:t> 1) </a:t>
            </a:r>
            <a:r>
              <a:rPr lang="ru-RU" dirty="0" err="1"/>
              <a:t>ӄунтә</a:t>
            </a:r>
            <a:endParaRPr lang="ru-RU" dirty="0"/>
          </a:p>
          <a:p>
            <a:r>
              <a:rPr lang="ru-RU" dirty="0"/>
              <a:t> </a:t>
            </a:r>
          </a:p>
          <a:p>
            <a:r>
              <a:rPr lang="ru-RU" dirty="0"/>
              <a:t>15. Определите подлежащее и сказуемое в предложении «</a:t>
            </a:r>
            <a:r>
              <a:rPr lang="ru-RU" i="1" dirty="0"/>
              <a:t>Ос </a:t>
            </a:r>
            <a:r>
              <a:rPr lang="ru-RU" i="1" dirty="0" err="1"/>
              <a:t>њӛлӛ</a:t>
            </a:r>
            <a:r>
              <a:rPr lang="ru-RU" i="1" dirty="0"/>
              <a:t> </a:t>
            </a:r>
            <a:r>
              <a:rPr lang="ru-RU" i="1" dirty="0" err="1"/>
              <a:t>вайә</a:t>
            </a:r>
            <a:r>
              <a:rPr lang="ru-RU" i="1" dirty="0"/>
              <a:t>ӽ </a:t>
            </a:r>
            <a:r>
              <a:rPr lang="ru-RU" i="1" dirty="0" err="1"/>
              <a:t>кӛнʼҷӛ</a:t>
            </a:r>
            <a:r>
              <a:rPr lang="ru-RU" i="1" dirty="0"/>
              <a:t> </a:t>
            </a:r>
            <a:r>
              <a:rPr lang="ru-RU" i="1" dirty="0" err="1"/>
              <a:t>ӄу</a:t>
            </a:r>
            <a:r>
              <a:rPr lang="ru-RU" i="1" dirty="0"/>
              <a:t> Картин </a:t>
            </a:r>
            <a:r>
              <a:rPr lang="ru-RU" i="1" dirty="0" err="1"/>
              <a:t>әсӓ-йӛӽсӓнӛ</a:t>
            </a:r>
            <a:r>
              <a:rPr lang="ru-RU" i="1" dirty="0"/>
              <a:t> </a:t>
            </a:r>
            <a:r>
              <a:rPr lang="ru-RU" i="1" dirty="0" err="1"/>
              <a:t>энӛмпӛл</a:t>
            </a:r>
            <a:r>
              <a:rPr lang="ru-RU" dirty="0"/>
              <a:t>». </a:t>
            </a:r>
            <a:r>
              <a:rPr lang="ru-RU" b="1" dirty="0"/>
              <a:t>(1 балл)</a:t>
            </a:r>
            <a:endParaRPr lang="ru-RU" dirty="0"/>
          </a:p>
          <a:p>
            <a:r>
              <a:rPr lang="ru-RU" b="1" dirty="0"/>
              <a:t>Варианты ответов</a:t>
            </a:r>
            <a:endParaRPr lang="ru-RU" dirty="0"/>
          </a:p>
          <a:p>
            <a:r>
              <a:rPr lang="ru-RU" dirty="0"/>
              <a:t>1) </a:t>
            </a:r>
            <a:r>
              <a:rPr lang="ru-RU" dirty="0" err="1"/>
              <a:t>Њӛлӛ</a:t>
            </a:r>
            <a:r>
              <a:rPr lang="ru-RU" dirty="0"/>
              <a:t> </a:t>
            </a:r>
            <a:r>
              <a:rPr lang="ru-RU" dirty="0" err="1"/>
              <a:t>вайә</a:t>
            </a:r>
            <a:r>
              <a:rPr lang="ru-RU" dirty="0"/>
              <a:t>ӽ </a:t>
            </a:r>
            <a:r>
              <a:rPr lang="ru-RU" dirty="0" err="1"/>
              <a:t>кӛнʼҷӛ</a:t>
            </a:r>
            <a:r>
              <a:rPr lang="ru-RU" dirty="0"/>
              <a:t> </a:t>
            </a:r>
            <a:r>
              <a:rPr lang="ru-RU" dirty="0" err="1"/>
              <a:t>ӄу</a:t>
            </a:r>
            <a:r>
              <a:rPr lang="ru-RU" dirty="0"/>
              <a:t> </a:t>
            </a:r>
            <a:r>
              <a:rPr lang="ru-RU" dirty="0" err="1"/>
              <a:t>энӛмпӛл</a:t>
            </a:r>
            <a:endParaRPr lang="ru-RU" dirty="0"/>
          </a:p>
          <a:p>
            <a:r>
              <a:rPr lang="ru-RU" dirty="0"/>
              <a:t>2) </a:t>
            </a:r>
            <a:r>
              <a:rPr lang="ru-RU" dirty="0" err="1"/>
              <a:t>Њӑ</a:t>
            </a:r>
            <a:r>
              <a:rPr lang="ru-RU" dirty="0"/>
              <a:t>ԓ вой </a:t>
            </a:r>
            <a:r>
              <a:rPr lang="ru-RU" dirty="0" err="1"/>
              <a:t>вэԓты</a:t>
            </a:r>
            <a:r>
              <a:rPr lang="ru-RU" dirty="0"/>
              <a:t> </a:t>
            </a:r>
            <a:r>
              <a:rPr lang="ru-RU" dirty="0" err="1"/>
              <a:t>ху</a:t>
            </a:r>
            <a:r>
              <a:rPr lang="ru-RU" dirty="0"/>
              <a:t> </a:t>
            </a:r>
          </a:p>
          <a:p>
            <a:r>
              <a:rPr lang="ru-RU" dirty="0"/>
              <a:t>3) </a:t>
            </a:r>
            <a:r>
              <a:rPr lang="ru-RU" dirty="0" err="1"/>
              <a:t>әсӓ-йӛӽсӓнӛ</a:t>
            </a:r>
            <a:r>
              <a:rPr lang="ru-RU" dirty="0"/>
              <a:t> </a:t>
            </a:r>
            <a:r>
              <a:rPr lang="ru-RU" dirty="0" err="1"/>
              <a:t>энӛмпӛл</a:t>
            </a:r>
            <a:r>
              <a:rPr lang="ru-RU" dirty="0"/>
              <a:t> </a:t>
            </a:r>
          </a:p>
          <a:p>
            <a:r>
              <a:rPr lang="ru-RU" b="1" dirty="0"/>
              <a:t>Правильный ответ:</a:t>
            </a:r>
            <a:r>
              <a:rPr lang="ru-RU" dirty="0"/>
              <a:t> 1) </a:t>
            </a:r>
            <a:r>
              <a:rPr lang="ru-RU" dirty="0" err="1"/>
              <a:t>Њӛлӛ</a:t>
            </a:r>
            <a:r>
              <a:rPr lang="ru-RU" dirty="0"/>
              <a:t> </a:t>
            </a:r>
            <a:r>
              <a:rPr lang="ru-RU" dirty="0" err="1"/>
              <a:t>вайә</a:t>
            </a:r>
            <a:r>
              <a:rPr lang="ru-RU" dirty="0"/>
              <a:t>ӽ </a:t>
            </a:r>
            <a:r>
              <a:rPr lang="ru-RU" dirty="0" err="1"/>
              <a:t>кӛнʼҷӛ</a:t>
            </a:r>
            <a:r>
              <a:rPr lang="ru-RU" dirty="0"/>
              <a:t> </a:t>
            </a:r>
            <a:r>
              <a:rPr lang="ru-RU" dirty="0" err="1"/>
              <a:t>ӄу</a:t>
            </a:r>
            <a:r>
              <a:rPr lang="ru-RU" dirty="0"/>
              <a:t> </a:t>
            </a:r>
            <a:r>
              <a:rPr lang="ru-RU" dirty="0" err="1"/>
              <a:t>энӛмпӛл</a:t>
            </a:r>
            <a:r>
              <a:rPr lang="ru-RU" dirty="0"/>
              <a:t> </a:t>
            </a:r>
          </a:p>
          <a:p>
            <a:r>
              <a:rPr lang="ru-RU" dirty="0" smtClean="0"/>
              <a:t>                                              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03456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72955"/>
            <a:ext cx="10515600" cy="1078174"/>
          </a:xfrm>
          <a:solidFill>
            <a:schemeClr val="accent4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Критерии проверки и оценивания письменных работ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b="1" dirty="0" smtClean="0"/>
              <a:t>по хантыйскому языку (</a:t>
            </a:r>
            <a:r>
              <a:rPr lang="ru-RU" sz="3200" b="1" dirty="0" err="1" smtClean="0"/>
              <a:t>ваховский</a:t>
            </a:r>
            <a:r>
              <a:rPr lang="ru-RU" sz="3200" b="1" dirty="0" smtClean="0"/>
              <a:t> диалект)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 w="5715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ru-RU" b="1" dirty="0"/>
              <a:t> </a:t>
            </a:r>
            <a:endParaRPr lang="ru-RU" dirty="0"/>
          </a:p>
          <a:p>
            <a:r>
              <a:rPr lang="ru-RU" dirty="0"/>
              <a:t>Диктант оценивается одной отметкой (всего ответов – </a:t>
            </a:r>
            <a:r>
              <a:rPr lang="ru-RU" dirty="0" smtClean="0"/>
              <a:t>16), </a:t>
            </a:r>
            <a:r>
              <a:rPr lang="ru-RU" dirty="0"/>
              <a:t>оценки ставятся за </a:t>
            </a:r>
            <a:r>
              <a:rPr lang="ru-RU" dirty="0" smtClean="0"/>
              <a:t>16 </a:t>
            </a:r>
            <a:r>
              <a:rPr lang="ru-RU" dirty="0"/>
              <a:t>заданий. </a:t>
            </a:r>
            <a:endParaRPr lang="ru-RU" dirty="0" smtClean="0"/>
          </a:p>
          <a:p>
            <a:r>
              <a:rPr lang="ru-RU" dirty="0" smtClean="0"/>
              <a:t>Оценка </a:t>
            </a:r>
            <a:r>
              <a:rPr lang="ru-RU" dirty="0"/>
              <a:t>«5» ставится за диктант, в котором дано от </a:t>
            </a:r>
            <a:r>
              <a:rPr lang="ru-RU" dirty="0" smtClean="0"/>
              <a:t>12 </a:t>
            </a:r>
            <a:r>
              <a:rPr lang="ru-RU" dirty="0"/>
              <a:t>до </a:t>
            </a:r>
            <a:r>
              <a:rPr lang="ru-RU" dirty="0" smtClean="0"/>
              <a:t>16 </a:t>
            </a:r>
            <a:r>
              <a:rPr lang="ru-RU" dirty="0"/>
              <a:t>правильных ответов. </a:t>
            </a:r>
          </a:p>
          <a:p>
            <a:r>
              <a:rPr lang="ru-RU" dirty="0"/>
              <a:t>Оценка «4» ставится за диктант, в котором дано от 8 до </a:t>
            </a:r>
            <a:r>
              <a:rPr lang="ru-RU" dirty="0" smtClean="0"/>
              <a:t>11 </a:t>
            </a:r>
            <a:r>
              <a:rPr lang="ru-RU" dirty="0"/>
              <a:t>правильных ответов. </a:t>
            </a:r>
          </a:p>
          <a:p>
            <a:r>
              <a:rPr lang="ru-RU" dirty="0"/>
              <a:t>Оценка «3» ставится за диктант, в котором дано </a:t>
            </a:r>
            <a:r>
              <a:rPr lang="ru-RU" dirty="0" smtClean="0"/>
              <a:t>от 5 до </a:t>
            </a:r>
            <a:r>
              <a:rPr lang="ru-RU" dirty="0"/>
              <a:t>7</a:t>
            </a:r>
            <a:r>
              <a:rPr lang="ru-RU" dirty="0" smtClean="0"/>
              <a:t> </a:t>
            </a:r>
            <a:r>
              <a:rPr lang="ru-RU" dirty="0"/>
              <a:t>правильных ответов.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30312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8457"/>
          </a:xfrm>
          <a:solidFill>
            <a:schemeClr val="accent4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Формы прошедших </a:t>
            </a:r>
            <a:r>
              <a:rPr lang="ru-RU" b="1" dirty="0" err="1" smtClean="0"/>
              <a:t>времен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82890"/>
            <a:ext cx="10515600" cy="4894073"/>
          </a:xfrm>
          <a:ln w="57150"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ru-RU" dirty="0"/>
              <a:t>В </a:t>
            </a:r>
            <a:r>
              <a:rPr lang="ru-RU" dirty="0" err="1"/>
              <a:t>ваховском</a:t>
            </a:r>
            <a:r>
              <a:rPr lang="ru-RU" dirty="0"/>
              <a:t> диалекте различается пять форм простых глагольных </a:t>
            </a:r>
            <a:r>
              <a:rPr lang="ru-RU" dirty="0" err="1"/>
              <a:t>времен</a:t>
            </a:r>
            <a:r>
              <a:rPr lang="ru-RU" dirty="0"/>
              <a:t>: </a:t>
            </a:r>
          </a:p>
          <a:p>
            <a:r>
              <a:rPr lang="ru-RU" dirty="0" err="1"/>
              <a:t>настояще</a:t>
            </a:r>
            <a:r>
              <a:rPr lang="ru-RU" dirty="0"/>
              <a:t>-будущее время с суффиксами =л, =</a:t>
            </a:r>
            <a:r>
              <a:rPr lang="ru-RU" dirty="0" err="1"/>
              <a:t>вӛл</a:t>
            </a:r>
            <a:r>
              <a:rPr lang="ru-RU" dirty="0"/>
              <a:t>, =</a:t>
            </a:r>
            <a:r>
              <a:rPr lang="ru-RU" dirty="0" err="1"/>
              <a:t>вәл</a:t>
            </a:r>
            <a:endParaRPr lang="ru-RU" dirty="0"/>
          </a:p>
          <a:p>
            <a:r>
              <a:rPr lang="ru-RU" dirty="0" err="1"/>
              <a:t>мӛнлӛм</a:t>
            </a:r>
            <a:r>
              <a:rPr lang="ru-RU" dirty="0"/>
              <a:t>, </a:t>
            </a:r>
            <a:r>
              <a:rPr lang="ru-RU" dirty="0" err="1"/>
              <a:t>ат</a:t>
            </a:r>
            <a:r>
              <a:rPr lang="ru-RU" dirty="0"/>
              <a:t>=</a:t>
            </a:r>
            <a:r>
              <a:rPr lang="ru-RU" dirty="0" err="1"/>
              <a:t>вәл</a:t>
            </a:r>
            <a:r>
              <a:rPr lang="ru-RU" dirty="0"/>
              <a:t>, </a:t>
            </a:r>
            <a:r>
              <a:rPr lang="ru-RU" dirty="0" err="1"/>
              <a:t>вәл</a:t>
            </a:r>
            <a:r>
              <a:rPr lang="ru-RU" dirty="0"/>
              <a:t>=</a:t>
            </a:r>
            <a:r>
              <a:rPr lang="ru-RU" dirty="0" err="1"/>
              <a:t>вәл</a:t>
            </a:r>
            <a:r>
              <a:rPr lang="ru-RU" dirty="0"/>
              <a:t>=т</a:t>
            </a:r>
          </a:p>
          <a:p>
            <a:r>
              <a:rPr lang="ru-RU" dirty="0"/>
              <a:t>прошедшее время с суффиксом =с= </a:t>
            </a:r>
          </a:p>
          <a:p>
            <a:r>
              <a:rPr lang="ru-RU" dirty="0" err="1"/>
              <a:t>мӓ</a:t>
            </a:r>
            <a:r>
              <a:rPr lang="ru-RU" dirty="0"/>
              <a:t> </a:t>
            </a:r>
            <a:r>
              <a:rPr lang="ru-RU" dirty="0" err="1"/>
              <a:t>мӛн</a:t>
            </a:r>
            <a:r>
              <a:rPr lang="ru-RU" dirty="0"/>
              <a:t>=с=</a:t>
            </a:r>
            <a:r>
              <a:rPr lang="ru-RU" dirty="0" err="1"/>
              <a:t>ӛм</a:t>
            </a:r>
            <a:r>
              <a:rPr lang="ru-RU" dirty="0"/>
              <a:t>, </a:t>
            </a:r>
            <a:r>
              <a:rPr lang="ru-RU" dirty="0" err="1"/>
              <a:t>мәласӄән</a:t>
            </a:r>
            <a:r>
              <a:rPr lang="ru-RU" dirty="0"/>
              <a:t>, </a:t>
            </a:r>
            <a:r>
              <a:rPr lang="ru-RU" dirty="0" err="1"/>
              <a:t>йӫсмӛн</a:t>
            </a:r>
            <a:endParaRPr lang="ru-RU" dirty="0"/>
          </a:p>
          <a:p>
            <a:r>
              <a:rPr lang="ru-RU" dirty="0"/>
              <a:t> </a:t>
            </a:r>
            <a:r>
              <a:rPr lang="ru-RU" dirty="0" err="1"/>
              <a:t>бессуффиксальное</a:t>
            </a:r>
            <a:r>
              <a:rPr lang="ru-RU" dirty="0"/>
              <a:t> прошедшее время </a:t>
            </a:r>
          </a:p>
          <a:p>
            <a:r>
              <a:rPr lang="ru-RU" dirty="0" err="1"/>
              <a:t>мӓ</a:t>
            </a:r>
            <a:r>
              <a:rPr lang="ru-RU" dirty="0"/>
              <a:t> </a:t>
            </a:r>
            <a:r>
              <a:rPr lang="ru-RU" dirty="0" err="1"/>
              <a:t>мӛн</a:t>
            </a:r>
            <a:r>
              <a:rPr lang="ru-RU" dirty="0"/>
              <a:t>=</a:t>
            </a:r>
            <a:r>
              <a:rPr lang="ru-RU" dirty="0" err="1"/>
              <a:t>ӛм</a:t>
            </a:r>
            <a:r>
              <a:rPr lang="ru-RU" dirty="0"/>
              <a:t>, </a:t>
            </a:r>
            <a:r>
              <a:rPr lang="ru-RU" dirty="0" err="1"/>
              <a:t>лульа</a:t>
            </a:r>
            <a:r>
              <a:rPr lang="ru-RU" dirty="0"/>
              <a:t>=ӽ</a:t>
            </a:r>
            <a:r>
              <a:rPr lang="ru-RU" dirty="0" err="1"/>
              <a:t>ән</a:t>
            </a:r>
            <a:r>
              <a:rPr lang="ru-RU" dirty="0"/>
              <a:t>, </a:t>
            </a:r>
            <a:r>
              <a:rPr lang="ru-RU" dirty="0" err="1"/>
              <a:t>вәл</a:t>
            </a:r>
            <a:r>
              <a:rPr lang="ru-RU" dirty="0"/>
              <a:t>=</a:t>
            </a:r>
            <a:r>
              <a:rPr lang="ru-RU" dirty="0" err="1"/>
              <a:t>мән</a:t>
            </a:r>
            <a:endParaRPr lang="ru-RU" dirty="0"/>
          </a:p>
          <a:p>
            <a:r>
              <a:rPr lang="ru-RU" dirty="0"/>
              <a:t>недавно прошедшее время с суффиксами =ӽ</a:t>
            </a:r>
            <a:r>
              <a:rPr lang="ru-RU" dirty="0" err="1"/>
              <a:t>ӓс</a:t>
            </a:r>
            <a:r>
              <a:rPr lang="ru-RU" dirty="0"/>
              <a:t>, =ӽас, =</a:t>
            </a:r>
            <a:r>
              <a:rPr lang="ru-RU" dirty="0" err="1"/>
              <a:t>ӄӓс</a:t>
            </a:r>
            <a:r>
              <a:rPr lang="ru-RU" dirty="0"/>
              <a:t>=</a:t>
            </a:r>
            <a:r>
              <a:rPr lang="ru-RU" dirty="0" err="1"/>
              <a:t>ӄас</a:t>
            </a:r>
            <a:endParaRPr lang="ru-RU" dirty="0"/>
          </a:p>
          <a:p>
            <a:r>
              <a:rPr lang="ru-RU" dirty="0" err="1"/>
              <a:t>мӓ</a:t>
            </a:r>
            <a:r>
              <a:rPr lang="ru-RU" dirty="0"/>
              <a:t> </a:t>
            </a:r>
            <a:r>
              <a:rPr lang="ru-RU" dirty="0" err="1"/>
              <a:t>мӛн</a:t>
            </a:r>
            <a:r>
              <a:rPr lang="ru-RU" dirty="0"/>
              <a:t>=ӽ</a:t>
            </a:r>
            <a:r>
              <a:rPr lang="ru-RU" dirty="0" err="1"/>
              <a:t>ӓс</a:t>
            </a:r>
            <a:r>
              <a:rPr lang="ru-RU" dirty="0"/>
              <a:t>=</a:t>
            </a:r>
            <a:r>
              <a:rPr lang="ru-RU" dirty="0" err="1"/>
              <a:t>ӛм</a:t>
            </a:r>
            <a:r>
              <a:rPr lang="ru-RU" dirty="0"/>
              <a:t>, </a:t>
            </a:r>
            <a:r>
              <a:rPr lang="ru-RU" dirty="0" err="1"/>
              <a:t>пән</a:t>
            </a:r>
            <a:r>
              <a:rPr lang="ru-RU" dirty="0"/>
              <a:t>=ӽас=</a:t>
            </a:r>
            <a:r>
              <a:rPr lang="ru-RU" dirty="0" err="1"/>
              <a:t>әм</a:t>
            </a:r>
            <a:r>
              <a:rPr lang="ru-RU" dirty="0"/>
              <a:t>, </a:t>
            </a:r>
            <a:r>
              <a:rPr lang="ru-RU" dirty="0" err="1"/>
              <a:t>ат</a:t>
            </a:r>
            <a:r>
              <a:rPr lang="ru-RU" dirty="0"/>
              <a:t>=</a:t>
            </a:r>
            <a:r>
              <a:rPr lang="ru-RU" dirty="0" err="1"/>
              <a:t>ӄас</a:t>
            </a:r>
            <a:r>
              <a:rPr lang="ru-RU" dirty="0"/>
              <a:t> </a:t>
            </a:r>
          </a:p>
          <a:p>
            <a:r>
              <a:rPr lang="ru-RU" dirty="0"/>
              <a:t>5) давно прошедшее время с суффиксами =ӽ</a:t>
            </a:r>
            <a:r>
              <a:rPr lang="ru-RU" dirty="0" err="1"/>
              <a:t>ӓл</a:t>
            </a:r>
            <a:r>
              <a:rPr lang="ru-RU" dirty="0"/>
              <a:t>, =ӽал, =</a:t>
            </a:r>
            <a:r>
              <a:rPr lang="ru-RU" dirty="0" err="1"/>
              <a:t>ӄӓл</a:t>
            </a:r>
            <a:r>
              <a:rPr lang="ru-RU" dirty="0"/>
              <a:t>=</a:t>
            </a:r>
            <a:r>
              <a:rPr lang="ru-RU" dirty="0" err="1"/>
              <a:t>ӄал</a:t>
            </a:r>
            <a:endParaRPr lang="ru-RU" dirty="0"/>
          </a:p>
          <a:p>
            <a:r>
              <a:rPr lang="ru-RU" dirty="0" err="1"/>
              <a:t>мӓ</a:t>
            </a:r>
            <a:r>
              <a:rPr lang="ru-RU" dirty="0"/>
              <a:t> </a:t>
            </a:r>
            <a:r>
              <a:rPr lang="ru-RU" dirty="0" err="1"/>
              <a:t>мӛн</a:t>
            </a:r>
            <a:r>
              <a:rPr lang="ru-RU" dirty="0"/>
              <a:t>=ӽ</a:t>
            </a:r>
            <a:r>
              <a:rPr lang="ru-RU" dirty="0" err="1"/>
              <a:t>ӓл</a:t>
            </a:r>
            <a:r>
              <a:rPr lang="ru-RU" dirty="0"/>
              <a:t>=</a:t>
            </a:r>
            <a:r>
              <a:rPr lang="ru-RU" dirty="0" err="1"/>
              <a:t>ӛм</a:t>
            </a:r>
            <a:r>
              <a:rPr lang="ru-RU" dirty="0"/>
              <a:t>, </a:t>
            </a:r>
            <a:r>
              <a:rPr lang="ru-RU" dirty="0" err="1"/>
              <a:t>мӛӈ</a:t>
            </a:r>
            <a:r>
              <a:rPr lang="ru-RU" dirty="0"/>
              <a:t> </a:t>
            </a:r>
            <a:r>
              <a:rPr lang="ru-RU" dirty="0" err="1"/>
              <a:t>вәлӽалө</a:t>
            </a:r>
            <a:r>
              <a:rPr lang="ru-RU" dirty="0"/>
              <a:t>ӽ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968197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Формы прошедшего времени в </a:t>
            </a:r>
            <a:r>
              <a:rPr lang="ru-RU" sz="2800" b="1" dirty="0" err="1" smtClean="0"/>
              <a:t>ваховском</a:t>
            </a:r>
            <a:r>
              <a:rPr lang="ru-RU" sz="2800" b="1" dirty="0" smtClean="0"/>
              <a:t> диалекте хантыйского языка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88107"/>
            <a:ext cx="10515600" cy="4088856"/>
          </a:xfrm>
          <a:ln>
            <a:solidFill>
              <a:srgbClr val="0070C0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ru-RU" dirty="0"/>
              <a:t>Глаголы в форме прошедшего времени обозначают действие, которое произошло в прошлом и отвечают на вопросы: </a:t>
            </a:r>
            <a:r>
              <a:rPr lang="ru-RU" dirty="0" err="1"/>
              <a:t>Мөӽөли</a:t>
            </a:r>
            <a:r>
              <a:rPr lang="ru-RU" dirty="0"/>
              <a:t> </a:t>
            </a:r>
            <a:r>
              <a:rPr lang="ru-RU" dirty="0" err="1"/>
              <a:t>вэрәс</a:t>
            </a:r>
            <a:r>
              <a:rPr lang="ru-RU" dirty="0"/>
              <a:t>? </a:t>
            </a:r>
            <a:r>
              <a:rPr lang="ru-RU" i="1" dirty="0"/>
              <a:t>Что делал? Что сделал?</a:t>
            </a:r>
            <a:r>
              <a:rPr lang="ru-RU" dirty="0"/>
              <a:t> </a:t>
            </a:r>
            <a:r>
              <a:rPr lang="ru-RU" dirty="0" err="1"/>
              <a:t>Мөӽөли</a:t>
            </a:r>
            <a:r>
              <a:rPr lang="ru-RU" dirty="0"/>
              <a:t> </a:t>
            </a:r>
            <a:r>
              <a:rPr lang="ru-RU" dirty="0" err="1"/>
              <a:t>нӫӈ</a:t>
            </a:r>
            <a:r>
              <a:rPr lang="ru-RU" dirty="0"/>
              <a:t> </a:t>
            </a:r>
            <a:r>
              <a:rPr lang="ru-RU" dirty="0" err="1"/>
              <a:t>вэрсән</a:t>
            </a:r>
            <a:r>
              <a:rPr lang="ru-RU" dirty="0" smtClean="0"/>
              <a:t>? Что ты делал/сделал?</a:t>
            </a:r>
            <a:endParaRPr lang="ru-RU" dirty="0"/>
          </a:p>
          <a:p>
            <a:r>
              <a:rPr lang="ru-RU" dirty="0"/>
              <a:t>В </a:t>
            </a:r>
            <a:r>
              <a:rPr lang="ru-RU" dirty="0" err="1"/>
              <a:t>ваховском</a:t>
            </a:r>
            <a:r>
              <a:rPr lang="ru-RU" dirty="0"/>
              <a:t> диалекте хантыйского языка четыре прошедших времени: </a:t>
            </a:r>
          </a:p>
          <a:p>
            <a:pPr lvl="0"/>
            <a:r>
              <a:rPr lang="ru-RU" dirty="0"/>
              <a:t>Время, выражаемое суффиксом =с: </a:t>
            </a:r>
            <a:r>
              <a:rPr lang="ru-RU" dirty="0" err="1"/>
              <a:t>мӓ</a:t>
            </a:r>
            <a:r>
              <a:rPr lang="ru-RU" dirty="0"/>
              <a:t> </a:t>
            </a:r>
            <a:r>
              <a:rPr lang="ru-RU" dirty="0" err="1"/>
              <a:t>мӛнсӛм</a:t>
            </a:r>
            <a:r>
              <a:rPr lang="ru-RU" dirty="0"/>
              <a:t> </a:t>
            </a:r>
            <a:r>
              <a:rPr lang="ru-RU" dirty="0" err="1"/>
              <a:t>ՙя</a:t>
            </a:r>
            <a:r>
              <a:rPr lang="ru-RU" dirty="0"/>
              <a:t> </a:t>
            </a:r>
            <a:r>
              <a:rPr lang="ru-RU" dirty="0" err="1"/>
              <a:t>ушелʼ</a:t>
            </a:r>
            <a:r>
              <a:rPr lang="ru-RU" dirty="0"/>
              <a:t>.</a:t>
            </a:r>
          </a:p>
          <a:p>
            <a:pPr lvl="0"/>
            <a:r>
              <a:rPr lang="ru-RU" dirty="0"/>
              <a:t>Время, выражаемое суффиксом =ӽ</a:t>
            </a:r>
            <a:r>
              <a:rPr lang="ru-RU" dirty="0" err="1"/>
              <a:t>ӓс</a:t>
            </a:r>
            <a:r>
              <a:rPr lang="ru-RU" dirty="0"/>
              <a:t>/ӽас или его вариантами: </a:t>
            </a:r>
            <a:r>
              <a:rPr lang="ru-RU" dirty="0" err="1"/>
              <a:t>ӄӓс</a:t>
            </a:r>
            <a:r>
              <a:rPr lang="ru-RU" dirty="0"/>
              <a:t>/</a:t>
            </a:r>
            <a:r>
              <a:rPr lang="ru-RU" dirty="0" err="1"/>
              <a:t>ӄас</a:t>
            </a:r>
            <a:r>
              <a:rPr lang="ru-RU" dirty="0"/>
              <a:t>: </a:t>
            </a:r>
            <a:r>
              <a:rPr lang="ru-RU" dirty="0" err="1"/>
              <a:t>мӓ</a:t>
            </a:r>
            <a:r>
              <a:rPr lang="ru-RU" dirty="0"/>
              <a:t> </a:t>
            </a:r>
            <a:r>
              <a:rPr lang="ru-RU" dirty="0" err="1"/>
              <a:t>мӛн</a:t>
            </a:r>
            <a:r>
              <a:rPr lang="ru-RU" b="1" dirty="0" err="1"/>
              <a:t>ӽӓс</a:t>
            </a:r>
            <a:r>
              <a:rPr lang="ru-RU" dirty="0" err="1"/>
              <a:t>ӛм</a:t>
            </a:r>
            <a:r>
              <a:rPr lang="ru-RU" dirty="0"/>
              <a:t> </a:t>
            </a:r>
            <a:r>
              <a:rPr lang="ru-RU" dirty="0" err="1"/>
              <a:t>ՙя</a:t>
            </a:r>
            <a:r>
              <a:rPr lang="ru-RU" dirty="0"/>
              <a:t> </a:t>
            </a:r>
            <a:r>
              <a:rPr lang="ru-RU" dirty="0" err="1"/>
              <a:t>ушелʼ</a:t>
            </a:r>
            <a:r>
              <a:rPr lang="ru-RU" dirty="0"/>
              <a:t>.</a:t>
            </a:r>
          </a:p>
          <a:p>
            <a:pPr lvl="0"/>
            <a:r>
              <a:rPr lang="ru-RU" dirty="0" err="1"/>
              <a:t>Бессуффиксальное</a:t>
            </a:r>
            <a:r>
              <a:rPr lang="ru-RU" dirty="0"/>
              <a:t> прошедшее время: </a:t>
            </a:r>
            <a:r>
              <a:rPr lang="ru-RU" dirty="0" err="1"/>
              <a:t>мӓ</a:t>
            </a:r>
            <a:r>
              <a:rPr lang="ru-RU" dirty="0"/>
              <a:t> </a:t>
            </a:r>
            <a:r>
              <a:rPr lang="ru-RU" dirty="0" err="1"/>
              <a:t>мӛнӛм</a:t>
            </a:r>
            <a:r>
              <a:rPr lang="ru-RU" dirty="0"/>
              <a:t> </a:t>
            </a:r>
            <a:r>
              <a:rPr lang="ru-RU" dirty="0" err="1"/>
              <a:t>ՙя</a:t>
            </a:r>
            <a:r>
              <a:rPr lang="ru-RU" dirty="0"/>
              <a:t> </a:t>
            </a:r>
            <a:r>
              <a:rPr lang="ru-RU" dirty="0" err="1"/>
              <a:t>ушелʼ</a:t>
            </a:r>
            <a:r>
              <a:rPr lang="ru-RU" dirty="0"/>
              <a:t>.</a:t>
            </a:r>
          </a:p>
          <a:p>
            <a:pPr lvl="0"/>
            <a:r>
              <a:rPr lang="ru-RU" dirty="0"/>
              <a:t>Время, выражаемое суффиксом =ӽ</a:t>
            </a:r>
            <a:r>
              <a:rPr lang="ru-RU" dirty="0" err="1"/>
              <a:t>ӓл</a:t>
            </a:r>
            <a:r>
              <a:rPr lang="ru-RU" dirty="0"/>
              <a:t>/ӽал или его вариантами: </a:t>
            </a:r>
            <a:r>
              <a:rPr lang="ru-RU" dirty="0" err="1"/>
              <a:t>ӄӓл</a:t>
            </a:r>
            <a:r>
              <a:rPr lang="ru-RU" dirty="0"/>
              <a:t>/</a:t>
            </a:r>
            <a:r>
              <a:rPr lang="ru-RU" dirty="0" err="1"/>
              <a:t>ӄал</a:t>
            </a:r>
            <a:r>
              <a:rPr lang="ru-RU" dirty="0"/>
              <a:t>: </a:t>
            </a:r>
            <a:r>
              <a:rPr lang="ru-RU" dirty="0" err="1"/>
              <a:t>мӓ</a:t>
            </a:r>
            <a:r>
              <a:rPr lang="ru-RU" dirty="0"/>
              <a:t> </a:t>
            </a:r>
            <a:r>
              <a:rPr lang="ru-RU" dirty="0" err="1"/>
              <a:t>мӛн</a:t>
            </a:r>
            <a:r>
              <a:rPr lang="ru-RU" b="1" dirty="0" err="1"/>
              <a:t>ӽӓл</a:t>
            </a:r>
            <a:r>
              <a:rPr lang="ru-RU" dirty="0" err="1"/>
              <a:t>ӛм</a:t>
            </a:r>
            <a:r>
              <a:rPr lang="ru-RU" dirty="0"/>
              <a:t> </a:t>
            </a:r>
            <a:r>
              <a:rPr lang="ru-RU" dirty="0" err="1"/>
              <a:t>ՙя</a:t>
            </a:r>
            <a:r>
              <a:rPr lang="ru-RU" dirty="0"/>
              <a:t> </a:t>
            </a:r>
            <a:r>
              <a:rPr lang="ru-RU" dirty="0" err="1"/>
              <a:t>ушелʼ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35335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5753"/>
          </a:xfrm>
          <a:solidFill>
            <a:schemeClr val="accent4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Разряды местоимений в </a:t>
            </a:r>
            <a:r>
              <a:rPr lang="ru-RU" b="1" dirty="0" err="1" smtClean="0"/>
              <a:t>ваховском</a:t>
            </a:r>
            <a:r>
              <a:rPr lang="ru-RU" b="1" dirty="0" smtClean="0"/>
              <a:t> диалекте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51128"/>
            <a:ext cx="10515600" cy="4825835"/>
          </a:xfrm>
          <a:ln w="57150"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r>
              <a:rPr lang="ru-RU" dirty="0" smtClean="0"/>
              <a:t>Личные</a:t>
            </a:r>
          </a:p>
          <a:p>
            <a:r>
              <a:rPr lang="ru-RU" dirty="0" smtClean="0"/>
              <a:t>Указательные</a:t>
            </a:r>
          </a:p>
          <a:p>
            <a:r>
              <a:rPr lang="ru-RU" dirty="0" smtClean="0"/>
              <a:t>Определительно-притяжательные</a:t>
            </a:r>
          </a:p>
          <a:p>
            <a:r>
              <a:rPr lang="ru-RU" dirty="0" smtClean="0"/>
              <a:t>Возвратные</a:t>
            </a:r>
          </a:p>
          <a:p>
            <a:r>
              <a:rPr lang="ru-RU" dirty="0" smtClean="0"/>
              <a:t>Определительно-указательные</a:t>
            </a:r>
          </a:p>
          <a:p>
            <a:r>
              <a:rPr lang="ru-RU" dirty="0" smtClean="0"/>
              <a:t>Вопросительно-относительные</a:t>
            </a:r>
          </a:p>
          <a:p>
            <a:r>
              <a:rPr lang="ru-RU" dirty="0" smtClean="0"/>
              <a:t>Вопросительно-определительное (</a:t>
            </a:r>
            <a:r>
              <a:rPr lang="ru-RU" dirty="0" err="1" smtClean="0"/>
              <a:t>мӛли</a:t>
            </a:r>
            <a:r>
              <a:rPr lang="ru-RU" dirty="0" smtClean="0"/>
              <a:t> </a:t>
            </a:r>
            <a:r>
              <a:rPr lang="ru-RU" dirty="0" err="1"/>
              <a:t>ʽкакой</a:t>
            </a:r>
            <a:r>
              <a:rPr lang="ru-RU" dirty="0"/>
              <a:t>, </a:t>
            </a:r>
            <a:r>
              <a:rPr lang="ru-RU" dirty="0" err="1" smtClean="0"/>
              <a:t>которыйʼ</a:t>
            </a:r>
            <a:r>
              <a:rPr lang="ru-RU" dirty="0" smtClean="0"/>
              <a:t>)</a:t>
            </a:r>
          </a:p>
          <a:p>
            <a:r>
              <a:rPr lang="ru-RU" dirty="0" err="1" smtClean="0"/>
              <a:t>Неопределенные</a:t>
            </a:r>
            <a:endParaRPr lang="ru-RU" dirty="0" smtClean="0"/>
          </a:p>
          <a:p>
            <a:r>
              <a:rPr lang="ru-RU" dirty="0" smtClean="0"/>
              <a:t>Отрицательные</a:t>
            </a:r>
          </a:p>
          <a:p>
            <a:r>
              <a:rPr lang="ru-RU" dirty="0" smtClean="0"/>
              <a:t>Определительно-</a:t>
            </a:r>
            <a:r>
              <a:rPr lang="ru-RU" dirty="0" err="1" smtClean="0"/>
              <a:t>обобщительные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30509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54843"/>
            <a:ext cx="10515600" cy="914400"/>
          </a:xfrm>
          <a:solidFill>
            <a:schemeClr val="accent4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Падежи </a:t>
            </a:r>
            <a:r>
              <a:rPr lang="ru-RU" b="1" dirty="0" err="1" smtClean="0"/>
              <a:t>имен</a:t>
            </a:r>
            <a:r>
              <a:rPr lang="ru-RU" b="1" dirty="0" smtClean="0"/>
              <a:t> существительных 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28548"/>
            <a:ext cx="10515600" cy="5090615"/>
          </a:xfrm>
          <a:ln w="5715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ru-RU" dirty="0"/>
              <a:t>Основной падеж </a:t>
            </a:r>
          </a:p>
          <a:p>
            <a:r>
              <a:rPr lang="ru-RU" dirty="0" smtClean="0"/>
              <a:t>Направительный </a:t>
            </a:r>
            <a:r>
              <a:rPr lang="ru-RU" dirty="0"/>
              <a:t>падеж </a:t>
            </a:r>
            <a:r>
              <a:rPr lang="ru-RU" dirty="0" smtClean="0"/>
              <a:t>(суффиксы -</a:t>
            </a:r>
            <a:r>
              <a:rPr lang="ru-RU" dirty="0" err="1" smtClean="0"/>
              <a:t>пӓ</a:t>
            </a:r>
            <a:r>
              <a:rPr lang="ru-RU" dirty="0" smtClean="0"/>
              <a:t> </a:t>
            </a:r>
            <a:r>
              <a:rPr lang="ru-RU" dirty="0"/>
              <a:t>(-</a:t>
            </a:r>
            <a:r>
              <a:rPr lang="ru-RU" dirty="0" err="1"/>
              <a:t>ӓпӓ</a:t>
            </a:r>
            <a:r>
              <a:rPr lang="ru-RU" dirty="0"/>
              <a:t>) / па (</a:t>
            </a:r>
            <a:r>
              <a:rPr lang="ru-RU" dirty="0" err="1"/>
              <a:t>апа</a:t>
            </a:r>
            <a:r>
              <a:rPr lang="ru-RU" dirty="0" smtClean="0"/>
              <a:t>)</a:t>
            </a:r>
          </a:p>
          <a:p>
            <a:pPr marL="0" indent="0">
              <a:buNone/>
            </a:pPr>
            <a:r>
              <a:rPr lang="ru-RU" dirty="0" err="1" smtClean="0"/>
              <a:t>Направительно</a:t>
            </a:r>
            <a:r>
              <a:rPr lang="ru-RU" dirty="0" smtClean="0"/>
              <a:t>-целевой </a:t>
            </a:r>
            <a:r>
              <a:rPr lang="ru-RU" dirty="0"/>
              <a:t>падеж (суффиксы </a:t>
            </a:r>
            <a:r>
              <a:rPr lang="ru-RU" dirty="0" smtClean="0"/>
              <a:t>–а / ӓ)</a:t>
            </a:r>
            <a:endParaRPr lang="ru-RU" dirty="0"/>
          </a:p>
          <a:p>
            <a:r>
              <a:rPr lang="ru-RU" dirty="0" smtClean="0"/>
              <a:t>Местный </a:t>
            </a:r>
            <a:r>
              <a:rPr lang="ru-RU" dirty="0"/>
              <a:t>падеж (суффиксы – </a:t>
            </a:r>
            <a:r>
              <a:rPr lang="ru-RU" dirty="0" err="1"/>
              <a:t>нӛ</a:t>
            </a:r>
            <a:r>
              <a:rPr lang="ru-RU" dirty="0"/>
              <a:t> / </a:t>
            </a:r>
            <a:r>
              <a:rPr lang="ru-RU" dirty="0" err="1"/>
              <a:t>нә</a:t>
            </a:r>
            <a:r>
              <a:rPr lang="ru-RU" dirty="0" smtClean="0"/>
              <a:t>)</a:t>
            </a:r>
          </a:p>
          <a:p>
            <a:r>
              <a:rPr lang="ru-RU" dirty="0" err="1" smtClean="0"/>
              <a:t>Творительно</a:t>
            </a:r>
            <a:r>
              <a:rPr lang="ru-RU" dirty="0" smtClean="0"/>
              <a:t>-совместный </a:t>
            </a:r>
            <a:r>
              <a:rPr lang="ru-RU" dirty="0"/>
              <a:t>падеж (суффиксы – </a:t>
            </a:r>
            <a:r>
              <a:rPr lang="ru-RU" dirty="0" err="1" smtClean="0"/>
              <a:t>н</a:t>
            </a:r>
            <a:r>
              <a:rPr lang="ru-RU" dirty="0" err="1"/>
              <a:t>ӓ</a:t>
            </a:r>
            <a:r>
              <a:rPr lang="ru-RU" dirty="0" smtClean="0"/>
              <a:t> </a:t>
            </a:r>
            <a:r>
              <a:rPr lang="ru-RU" dirty="0"/>
              <a:t>/ </a:t>
            </a:r>
            <a:r>
              <a:rPr lang="ru-RU" dirty="0" smtClean="0"/>
              <a:t>на)</a:t>
            </a:r>
            <a:endParaRPr lang="ru-RU" dirty="0"/>
          </a:p>
          <a:p>
            <a:r>
              <a:rPr lang="ru-RU" dirty="0" err="1" smtClean="0"/>
              <a:t>Творительно</a:t>
            </a:r>
            <a:r>
              <a:rPr lang="ru-RU" dirty="0" smtClean="0"/>
              <a:t>-объектный </a:t>
            </a:r>
            <a:r>
              <a:rPr lang="ru-RU" dirty="0"/>
              <a:t>падеж (суффиксы – </a:t>
            </a:r>
            <a:r>
              <a:rPr lang="ru-RU" dirty="0" err="1" smtClean="0"/>
              <a:t>тӛ</a:t>
            </a:r>
            <a:r>
              <a:rPr lang="ru-RU" dirty="0" smtClean="0"/>
              <a:t> </a:t>
            </a:r>
            <a:r>
              <a:rPr lang="ru-RU" dirty="0"/>
              <a:t>/ </a:t>
            </a:r>
            <a:r>
              <a:rPr lang="ru-RU" dirty="0" err="1" smtClean="0"/>
              <a:t>тә</a:t>
            </a:r>
            <a:r>
              <a:rPr lang="ru-RU" dirty="0" smtClean="0"/>
              <a:t>)</a:t>
            </a:r>
          </a:p>
          <a:p>
            <a:r>
              <a:rPr lang="ru-RU" dirty="0" err="1" smtClean="0"/>
              <a:t>Отложительно</a:t>
            </a:r>
            <a:r>
              <a:rPr lang="ru-RU" dirty="0" smtClean="0"/>
              <a:t>-продольный падеж (</a:t>
            </a:r>
            <a:r>
              <a:rPr lang="ru-RU" dirty="0"/>
              <a:t>суффиксы – ӧӽ / оӽ , ӓӽ / аӽ)</a:t>
            </a:r>
          </a:p>
          <a:p>
            <a:r>
              <a:rPr lang="ru-RU" dirty="0" err="1" smtClean="0"/>
              <a:t>Превратительный</a:t>
            </a:r>
            <a:r>
              <a:rPr lang="ru-RU" dirty="0" smtClean="0"/>
              <a:t> </a:t>
            </a:r>
            <a:r>
              <a:rPr lang="ru-RU" dirty="0"/>
              <a:t>падеж (суффиксы – ӛ</a:t>
            </a:r>
            <a:r>
              <a:rPr lang="ru-RU" dirty="0" smtClean="0"/>
              <a:t>ӽ </a:t>
            </a:r>
            <a:r>
              <a:rPr lang="ru-RU" dirty="0"/>
              <a:t>/ ә</a:t>
            </a:r>
            <a:r>
              <a:rPr lang="ru-RU" dirty="0" smtClean="0"/>
              <a:t>ӽ </a:t>
            </a:r>
            <a:r>
              <a:rPr lang="ru-RU" dirty="0"/>
              <a:t>, </a:t>
            </a:r>
            <a:r>
              <a:rPr lang="ru-RU" dirty="0" err="1" smtClean="0"/>
              <a:t>кӛ</a:t>
            </a:r>
            <a:r>
              <a:rPr lang="ru-RU" dirty="0" smtClean="0"/>
              <a:t> </a:t>
            </a:r>
            <a:r>
              <a:rPr lang="ru-RU" dirty="0"/>
              <a:t>/ </a:t>
            </a:r>
            <a:r>
              <a:rPr lang="ru-RU" dirty="0" err="1"/>
              <a:t>ӄә</a:t>
            </a:r>
            <a:r>
              <a:rPr lang="ru-RU" dirty="0" smtClean="0"/>
              <a:t>)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08612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6435"/>
          </a:xfrm>
          <a:solidFill>
            <a:schemeClr val="accent4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Литература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88720"/>
            <a:ext cx="10515600" cy="4988243"/>
          </a:xfrm>
          <a:ln w="57150">
            <a:solidFill>
              <a:schemeClr val="accent1"/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ru-RU" dirty="0" err="1" smtClean="0"/>
              <a:t>Терешкин</a:t>
            </a:r>
            <a:r>
              <a:rPr lang="ru-RU" dirty="0" smtClean="0"/>
              <a:t> Н.И. Словарь восточно-хантыйских диалектов. – Л.: 1981.  544 с.</a:t>
            </a:r>
          </a:p>
          <a:p>
            <a:r>
              <a:rPr lang="ru-RU" dirty="0" err="1" smtClean="0"/>
              <a:t>Терешкин</a:t>
            </a:r>
            <a:r>
              <a:rPr lang="ru-RU" dirty="0" smtClean="0"/>
              <a:t> Н.И. Очерки диалектов хантыйского языка. Ч. I. Л.: 1961.  204 с.</a:t>
            </a:r>
          </a:p>
          <a:p>
            <a:r>
              <a:rPr lang="ru-RU" dirty="0" err="1" smtClean="0"/>
              <a:t>Терешкин</a:t>
            </a:r>
            <a:r>
              <a:rPr lang="ru-RU" dirty="0" smtClean="0"/>
              <a:t> Н.И. </a:t>
            </a:r>
            <a:r>
              <a:rPr lang="ru-RU" dirty="0" err="1" smtClean="0"/>
              <a:t>Ваховский</a:t>
            </a:r>
            <a:r>
              <a:rPr lang="ru-RU" dirty="0" smtClean="0"/>
              <a:t> диалект хантыйского языка. Фонетика и морфология // </a:t>
            </a:r>
            <a:r>
              <a:rPr lang="ru-RU" dirty="0" err="1" smtClean="0"/>
              <a:t>Автореф</a:t>
            </a:r>
            <a:r>
              <a:rPr lang="ru-RU" dirty="0" smtClean="0"/>
              <a:t>. </a:t>
            </a:r>
            <a:r>
              <a:rPr lang="ru-RU" dirty="0" err="1" smtClean="0"/>
              <a:t>дис</a:t>
            </a:r>
            <a:r>
              <a:rPr lang="ru-RU" dirty="0" smtClean="0"/>
              <a:t>. … канд. </a:t>
            </a:r>
            <a:r>
              <a:rPr lang="ru-RU" dirty="0" err="1" smtClean="0"/>
              <a:t>филол</a:t>
            </a:r>
            <a:r>
              <a:rPr lang="ru-RU" dirty="0" smtClean="0"/>
              <a:t>. наук. – М.: 1967. 19 с.</a:t>
            </a:r>
          </a:p>
          <a:p>
            <a:r>
              <a:rPr lang="ru-RU" dirty="0" smtClean="0"/>
              <a:t>Н.И. </a:t>
            </a:r>
            <a:r>
              <a:rPr lang="ru-RU" dirty="0" err="1" smtClean="0"/>
              <a:t>Терешкин</a:t>
            </a:r>
            <a:r>
              <a:rPr lang="ru-RU" dirty="0" smtClean="0"/>
              <a:t>, В.И. </a:t>
            </a:r>
            <a:r>
              <a:rPr lang="ru-RU" dirty="0" err="1" smtClean="0"/>
              <a:t>Сподина</a:t>
            </a:r>
            <a:r>
              <a:rPr lang="ru-RU" dirty="0" smtClean="0"/>
              <a:t> Словарь </a:t>
            </a:r>
            <a:r>
              <a:rPr lang="ru-RU" dirty="0" err="1" smtClean="0"/>
              <a:t>хантыйско</a:t>
            </a:r>
            <a:r>
              <a:rPr lang="ru-RU" dirty="0" smtClean="0"/>
              <a:t>-русский и русско-хантыйский (</a:t>
            </a:r>
            <a:r>
              <a:rPr lang="ru-RU" dirty="0" err="1" smtClean="0"/>
              <a:t>ваховский</a:t>
            </a:r>
            <a:r>
              <a:rPr lang="ru-RU" dirty="0" smtClean="0"/>
              <a:t> диалект). Справочное издание: – Нижневартовск, 1997. – 335 с.</a:t>
            </a:r>
          </a:p>
          <a:p>
            <a:r>
              <a:rPr lang="ru-RU" dirty="0" smtClean="0"/>
              <a:t>Л. </a:t>
            </a:r>
            <a:r>
              <a:rPr lang="ru-RU" dirty="0" err="1" smtClean="0"/>
              <a:t>Хонти</a:t>
            </a:r>
            <a:r>
              <a:rPr lang="ru-RU" dirty="0" smtClean="0"/>
              <a:t>. </a:t>
            </a:r>
            <a:r>
              <a:rPr lang="ru-RU" dirty="0" err="1" smtClean="0"/>
              <a:t>Ваховский</a:t>
            </a:r>
            <a:r>
              <a:rPr lang="ru-RU" dirty="0" smtClean="0"/>
              <a:t> диалект хантыйского языка // Народы Северо-Западной </a:t>
            </a:r>
            <a:r>
              <a:rPr lang="ru-RU" dirty="0" err="1" smtClean="0"/>
              <a:t>сибири</a:t>
            </a:r>
            <a:r>
              <a:rPr lang="ru-RU" dirty="0" smtClean="0"/>
              <a:t>: Сборник / Под ред. Н.В. Лукиной. – Томск: Изд-во Том. Ун-та, 1995. </a:t>
            </a:r>
            <a:r>
              <a:rPr lang="ru-RU" dirty="0" err="1" smtClean="0"/>
              <a:t>Вып</a:t>
            </a:r>
            <a:r>
              <a:rPr lang="ru-RU" dirty="0" smtClean="0"/>
              <a:t>. 2. С. 3-22.</a:t>
            </a:r>
          </a:p>
          <a:p>
            <a:r>
              <a:rPr lang="ru-RU" dirty="0" smtClean="0"/>
              <a:t>Л.М. </a:t>
            </a:r>
            <a:r>
              <a:rPr lang="ru-RU" dirty="0" err="1" smtClean="0"/>
              <a:t>Хромова</a:t>
            </a:r>
            <a:r>
              <a:rPr lang="ru-RU" dirty="0" smtClean="0"/>
              <a:t> </a:t>
            </a:r>
            <a:r>
              <a:rPr lang="ru-RU" dirty="0" err="1" smtClean="0"/>
              <a:t>Ӄәнтә</a:t>
            </a:r>
            <a:r>
              <a:rPr lang="ru-RU" dirty="0" smtClean="0"/>
              <a:t>ӽ </a:t>
            </a:r>
            <a:r>
              <a:rPr lang="ru-RU" dirty="0" err="1" smtClean="0"/>
              <a:t>кӧл</a:t>
            </a:r>
            <a:r>
              <a:rPr lang="ru-RU" dirty="0" smtClean="0"/>
              <a:t>. Хантыйский язык (</a:t>
            </a:r>
            <a:r>
              <a:rPr lang="ru-RU" dirty="0" err="1" smtClean="0"/>
              <a:t>ваховский</a:t>
            </a:r>
            <a:r>
              <a:rPr lang="ru-RU" dirty="0" smtClean="0"/>
              <a:t> диалект). СПб, 2006.  С. 56</a:t>
            </a:r>
          </a:p>
          <a:p>
            <a:r>
              <a:rPr lang="ru-RU" dirty="0" smtClean="0"/>
              <a:t>Правила хантыйской орфографии : справочник / Е.А. </a:t>
            </a:r>
            <a:r>
              <a:rPr lang="ru-RU" dirty="0" err="1" smtClean="0"/>
              <a:t>Немысова</a:t>
            </a:r>
            <a:r>
              <a:rPr lang="ru-RU" dirty="0" smtClean="0"/>
              <a:t>, Н.Б. </a:t>
            </a:r>
            <a:r>
              <a:rPr lang="ru-RU" dirty="0" err="1" smtClean="0"/>
              <a:t>Кошкарева</a:t>
            </a:r>
            <a:r>
              <a:rPr lang="ru-RU" dirty="0" smtClean="0"/>
              <a:t>,  В.Н. </a:t>
            </a:r>
            <a:r>
              <a:rPr lang="ru-RU" dirty="0" err="1" smtClean="0"/>
              <a:t>Соловар</a:t>
            </a:r>
            <a:r>
              <a:rPr lang="ru-RU" dirty="0" smtClean="0"/>
              <a:t> ; </a:t>
            </a:r>
            <a:r>
              <a:rPr lang="ru-RU" dirty="0" err="1" smtClean="0"/>
              <a:t>под.ред</a:t>
            </a:r>
            <a:r>
              <a:rPr lang="ru-RU" dirty="0" smtClean="0"/>
              <a:t>. А.А. </a:t>
            </a:r>
            <a:r>
              <a:rPr lang="ru-RU" dirty="0" err="1" smtClean="0"/>
              <a:t>Бурыкина</a:t>
            </a:r>
            <a:r>
              <a:rPr lang="ru-RU" dirty="0" smtClean="0"/>
              <a:t> ; </a:t>
            </a:r>
            <a:r>
              <a:rPr lang="ru-RU" dirty="0" err="1" smtClean="0"/>
              <a:t>Деп</a:t>
            </a:r>
            <a:r>
              <a:rPr lang="ru-RU" dirty="0" smtClean="0"/>
              <a:t>. образования и молодежной политики ХМАО–Югры «</a:t>
            </a:r>
            <a:r>
              <a:rPr lang="ru-RU" dirty="0" err="1" smtClean="0"/>
              <a:t>ОУИПИиР</a:t>
            </a:r>
            <a:r>
              <a:rPr lang="ru-RU" dirty="0" smtClean="0"/>
              <a:t>». – Ханты-Мансийск : Югорский формат, 2014. – 164 с.</a:t>
            </a:r>
          </a:p>
          <a:p>
            <a:pPr algn="ctr"/>
            <a:endParaRPr lang="ru-RU" b="1">
              <a:solidFill>
                <a:srgbClr val="FF0000"/>
              </a:solidFill>
            </a:endParaRPr>
          </a:p>
          <a:p>
            <a:pPr algn="ctr"/>
            <a:r>
              <a:rPr lang="ru-RU" b="1" smtClean="0">
                <a:solidFill>
                  <a:srgbClr val="FF0000"/>
                </a:solidFill>
              </a:rPr>
              <a:t>СПАСИБО </a:t>
            </a:r>
            <a:r>
              <a:rPr lang="ru-RU" b="1" dirty="0" smtClean="0">
                <a:solidFill>
                  <a:srgbClr val="FF0000"/>
                </a:solidFill>
              </a:rPr>
              <a:t>ЗА ВНИМАНИЕ!</a:t>
            </a:r>
            <a:r>
              <a:rPr lang="ru-RU" dirty="0" smtClean="0"/>
              <a:t>	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0069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15403"/>
            <a:ext cx="10515600" cy="4144976"/>
          </a:xfrm>
          <a:ln w="57150">
            <a:solidFill>
              <a:schemeClr val="accent1"/>
            </a:solidFill>
          </a:ln>
        </p:spPr>
        <p:txBody>
          <a:bodyPr>
            <a:normAutofit fontScale="70000" lnSpcReduction="20000"/>
          </a:bodyPr>
          <a:lstStyle/>
          <a:p>
            <a:r>
              <a:rPr lang="ru-RU" dirty="0" err="1"/>
              <a:t>Ӄунтә</a:t>
            </a:r>
            <a:r>
              <a:rPr lang="ru-RU" dirty="0"/>
              <a:t> </a:t>
            </a:r>
            <a:r>
              <a:rPr lang="ru-RU" dirty="0" err="1"/>
              <a:t>пӓмлӛм</a:t>
            </a:r>
            <a:r>
              <a:rPr lang="ru-RU" dirty="0"/>
              <a:t> </a:t>
            </a:r>
            <a:r>
              <a:rPr lang="ru-RU" dirty="0" err="1"/>
              <a:t>ӄотәлнә</a:t>
            </a:r>
            <a:r>
              <a:rPr lang="ru-RU" dirty="0"/>
              <a:t> </a:t>
            </a:r>
            <a:r>
              <a:rPr lang="ru-RU" dirty="0" err="1"/>
              <a:t>этьӓт-памыт</a:t>
            </a:r>
            <a:r>
              <a:rPr lang="ru-RU" dirty="0"/>
              <a:t> </a:t>
            </a:r>
            <a:r>
              <a:rPr lang="ru-RU" dirty="0" err="1"/>
              <a:t>энӛмпӛлт</a:t>
            </a:r>
            <a:r>
              <a:rPr lang="ru-RU" dirty="0"/>
              <a:t>, </a:t>
            </a:r>
            <a:r>
              <a:rPr lang="ru-RU" dirty="0" err="1"/>
              <a:t>ӓр</a:t>
            </a:r>
            <a:r>
              <a:rPr lang="ru-RU" dirty="0"/>
              <a:t> </a:t>
            </a:r>
            <a:r>
              <a:rPr lang="ru-RU" dirty="0" err="1"/>
              <a:t>тәӽынә</a:t>
            </a:r>
            <a:r>
              <a:rPr lang="ru-RU" dirty="0"/>
              <a:t> </a:t>
            </a:r>
            <a:r>
              <a:rPr lang="ru-RU" dirty="0" err="1"/>
              <a:t>эвӛ</a:t>
            </a:r>
            <a:r>
              <a:rPr lang="ru-RU" dirty="0"/>
              <a:t>ԓ, </a:t>
            </a:r>
            <a:r>
              <a:rPr lang="ru-RU" dirty="0" err="1"/>
              <a:t>йу</a:t>
            </a:r>
            <a:r>
              <a:rPr lang="ru-RU" dirty="0"/>
              <a:t>ӽ </a:t>
            </a:r>
            <a:r>
              <a:rPr lang="ru-RU" dirty="0" err="1"/>
              <a:t>эвӛ</a:t>
            </a:r>
            <a:r>
              <a:rPr lang="ru-RU" dirty="0"/>
              <a:t>ԓ, </a:t>
            </a:r>
            <a:r>
              <a:rPr lang="ru-RU" dirty="0" err="1"/>
              <a:t>этьӓт</a:t>
            </a:r>
            <a:r>
              <a:rPr lang="ru-RU" dirty="0"/>
              <a:t>, </a:t>
            </a:r>
            <a:r>
              <a:rPr lang="ru-RU" dirty="0" err="1"/>
              <a:t>Апрасинья</a:t>
            </a:r>
            <a:r>
              <a:rPr lang="ru-RU" dirty="0"/>
              <a:t> </a:t>
            </a:r>
            <a:r>
              <a:rPr lang="ru-RU" dirty="0" err="1"/>
              <a:t>пәӽал</a:t>
            </a:r>
            <a:r>
              <a:rPr lang="ru-RU" dirty="0"/>
              <a:t> </a:t>
            </a:r>
            <a:r>
              <a:rPr lang="ru-RU" dirty="0" err="1"/>
              <a:t>сэмӓ</a:t>
            </a:r>
            <a:r>
              <a:rPr lang="ru-RU" dirty="0"/>
              <a:t> </a:t>
            </a:r>
            <a:r>
              <a:rPr lang="ru-RU" dirty="0" err="1"/>
              <a:t>питӛс</a:t>
            </a:r>
            <a:r>
              <a:rPr lang="ru-RU" dirty="0"/>
              <a:t>, </a:t>
            </a:r>
            <a:r>
              <a:rPr lang="ru-RU" dirty="0" err="1"/>
              <a:t>ӓй</a:t>
            </a:r>
            <a:r>
              <a:rPr lang="ru-RU" dirty="0"/>
              <a:t> </a:t>
            </a:r>
            <a:r>
              <a:rPr lang="ru-RU" dirty="0" err="1"/>
              <a:t>ӄу</a:t>
            </a:r>
            <a:r>
              <a:rPr lang="ru-RU" dirty="0"/>
              <a:t> Картин </a:t>
            </a:r>
            <a:r>
              <a:rPr lang="ru-RU" dirty="0" err="1"/>
              <a:t>әйаӈ</a:t>
            </a:r>
            <a:r>
              <a:rPr lang="ru-RU" dirty="0"/>
              <a:t> </a:t>
            </a:r>
            <a:r>
              <a:rPr lang="ru-RU" dirty="0" err="1"/>
              <a:t>вәлӽас</a:t>
            </a:r>
            <a:r>
              <a:rPr lang="ru-RU" dirty="0"/>
              <a:t>. </a:t>
            </a:r>
          </a:p>
          <a:p>
            <a:r>
              <a:rPr lang="ru-RU" dirty="0" err="1"/>
              <a:t>Сӫӽӛс</a:t>
            </a:r>
            <a:r>
              <a:rPr lang="ru-RU" dirty="0"/>
              <a:t> </a:t>
            </a:r>
            <a:r>
              <a:rPr lang="ru-RU" dirty="0" err="1"/>
              <a:t>мӛнӛс</a:t>
            </a:r>
            <a:r>
              <a:rPr lang="ru-RU" dirty="0"/>
              <a:t>, </a:t>
            </a:r>
            <a:r>
              <a:rPr lang="ru-RU" dirty="0" err="1"/>
              <a:t>тӛлӛ</a:t>
            </a:r>
            <a:r>
              <a:rPr lang="ru-RU" dirty="0"/>
              <a:t>ӽ </a:t>
            </a:r>
            <a:r>
              <a:rPr lang="ru-RU" dirty="0" err="1"/>
              <a:t>мӛнӛс</a:t>
            </a:r>
            <a:r>
              <a:rPr lang="ru-RU" dirty="0"/>
              <a:t>, </a:t>
            </a:r>
            <a:r>
              <a:rPr lang="ru-RU" dirty="0" err="1"/>
              <a:t>китмӛт</a:t>
            </a:r>
            <a:r>
              <a:rPr lang="ru-RU" dirty="0"/>
              <a:t> </a:t>
            </a:r>
            <a:r>
              <a:rPr lang="ru-RU" dirty="0" err="1"/>
              <a:t>пәӽән</a:t>
            </a:r>
            <a:r>
              <a:rPr lang="ru-RU" dirty="0"/>
              <a:t> </a:t>
            </a:r>
            <a:r>
              <a:rPr lang="ru-RU" dirty="0" err="1"/>
              <a:t>сэмӓ</a:t>
            </a:r>
            <a:r>
              <a:rPr lang="ru-RU" dirty="0"/>
              <a:t> </a:t>
            </a:r>
            <a:r>
              <a:rPr lang="ru-RU" dirty="0" err="1"/>
              <a:t>питӛс</a:t>
            </a:r>
            <a:r>
              <a:rPr lang="ru-RU" dirty="0"/>
              <a:t>, </a:t>
            </a:r>
            <a:r>
              <a:rPr lang="ru-RU" dirty="0" err="1"/>
              <a:t>тьу</a:t>
            </a:r>
            <a:r>
              <a:rPr lang="ru-RU" dirty="0"/>
              <a:t> </a:t>
            </a:r>
            <a:r>
              <a:rPr lang="ru-RU" dirty="0" err="1"/>
              <a:t>пырнә</a:t>
            </a:r>
            <a:r>
              <a:rPr lang="ru-RU" dirty="0"/>
              <a:t> </a:t>
            </a:r>
            <a:r>
              <a:rPr lang="ru-RU" dirty="0" err="1"/>
              <a:t>ӄулмӛт</a:t>
            </a:r>
            <a:r>
              <a:rPr lang="ru-RU" dirty="0"/>
              <a:t>, </a:t>
            </a:r>
            <a:r>
              <a:rPr lang="ru-RU" dirty="0" err="1"/>
              <a:t>њӛлмӛт</a:t>
            </a:r>
            <a:r>
              <a:rPr lang="ru-RU" dirty="0"/>
              <a:t> </a:t>
            </a:r>
            <a:r>
              <a:rPr lang="ru-RU" dirty="0" err="1"/>
              <a:t>пәӽәл</a:t>
            </a:r>
            <a:r>
              <a:rPr lang="ru-RU" dirty="0"/>
              <a:t> Мирон. Ос </a:t>
            </a:r>
            <a:r>
              <a:rPr lang="ru-RU" dirty="0" err="1"/>
              <a:t>њӛлӛ</a:t>
            </a:r>
            <a:r>
              <a:rPr lang="ru-RU" dirty="0"/>
              <a:t> </a:t>
            </a:r>
            <a:r>
              <a:rPr lang="ru-RU" dirty="0" err="1"/>
              <a:t>вайә</a:t>
            </a:r>
            <a:r>
              <a:rPr lang="ru-RU" dirty="0"/>
              <a:t>ӽ </a:t>
            </a:r>
            <a:r>
              <a:rPr lang="ru-RU" dirty="0" err="1"/>
              <a:t>кӛнʼҷӛ</a:t>
            </a:r>
            <a:r>
              <a:rPr lang="ru-RU" dirty="0"/>
              <a:t> </a:t>
            </a:r>
            <a:r>
              <a:rPr lang="ru-RU" dirty="0" err="1"/>
              <a:t>ӄу</a:t>
            </a:r>
            <a:r>
              <a:rPr lang="ru-RU" dirty="0"/>
              <a:t> Картин </a:t>
            </a:r>
            <a:r>
              <a:rPr lang="ru-RU" dirty="0" err="1"/>
              <a:t>әсӓ-йӛӽсӓнӛ</a:t>
            </a:r>
            <a:r>
              <a:rPr lang="ru-RU" dirty="0"/>
              <a:t> </a:t>
            </a:r>
            <a:r>
              <a:rPr lang="ru-RU" dirty="0" err="1"/>
              <a:t>энӛмпӛл</a:t>
            </a:r>
            <a:r>
              <a:rPr lang="ru-RU" dirty="0"/>
              <a:t>. </a:t>
            </a:r>
            <a:r>
              <a:rPr lang="ru-RU" dirty="0" err="1"/>
              <a:t>Ӧӽит</a:t>
            </a:r>
            <a:r>
              <a:rPr lang="ru-RU" dirty="0"/>
              <a:t> </a:t>
            </a:r>
            <a:r>
              <a:rPr lang="ru-RU" dirty="0" err="1"/>
              <a:t>сэмӓ</a:t>
            </a:r>
            <a:r>
              <a:rPr lang="ru-RU" dirty="0"/>
              <a:t> </a:t>
            </a:r>
            <a:r>
              <a:rPr lang="ru-RU" dirty="0" err="1"/>
              <a:t>питӄӓсӛт</a:t>
            </a:r>
            <a:r>
              <a:rPr lang="ru-RU" dirty="0"/>
              <a:t>, Мирон </a:t>
            </a:r>
            <a:r>
              <a:rPr lang="ru-RU" dirty="0" err="1"/>
              <a:t>ньәлкәӽән</a:t>
            </a:r>
            <a:r>
              <a:rPr lang="ru-RU" dirty="0"/>
              <a:t> </a:t>
            </a:r>
            <a:r>
              <a:rPr lang="ru-RU" dirty="0" err="1"/>
              <a:t>ӧӽиллӛӽӓ</a:t>
            </a:r>
            <a:r>
              <a:rPr lang="ru-RU" dirty="0"/>
              <a:t>, </a:t>
            </a:r>
            <a:r>
              <a:rPr lang="ru-RU" dirty="0" err="1"/>
              <a:t>кӫт</a:t>
            </a:r>
            <a:r>
              <a:rPr lang="ru-RU" dirty="0"/>
              <a:t> </a:t>
            </a:r>
            <a:r>
              <a:rPr lang="ru-RU" dirty="0" err="1"/>
              <a:t>вайә</a:t>
            </a:r>
            <a:r>
              <a:rPr lang="ru-RU" dirty="0"/>
              <a:t>ӽ </a:t>
            </a:r>
            <a:r>
              <a:rPr lang="ru-RU" dirty="0" err="1"/>
              <a:t>вэлтә</a:t>
            </a:r>
            <a:r>
              <a:rPr lang="ru-RU" dirty="0"/>
              <a:t> </a:t>
            </a:r>
            <a:r>
              <a:rPr lang="ru-RU" dirty="0" err="1"/>
              <a:t>тәӽы</a:t>
            </a:r>
            <a:r>
              <a:rPr lang="ru-RU" dirty="0"/>
              <a:t>, </a:t>
            </a:r>
            <a:r>
              <a:rPr lang="ru-RU" dirty="0" err="1"/>
              <a:t>ӄул</a:t>
            </a:r>
            <a:r>
              <a:rPr lang="ru-RU" dirty="0"/>
              <a:t> </a:t>
            </a:r>
            <a:r>
              <a:rPr lang="ru-RU" dirty="0" err="1"/>
              <a:t>вэлтә</a:t>
            </a:r>
            <a:r>
              <a:rPr lang="ru-RU" dirty="0"/>
              <a:t> </a:t>
            </a:r>
            <a:r>
              <a:rPr lang="ru-RU" dirty="0" err="1"/>
              <a:t>тәӽы</a:t>
            </a:r>
            <a:r>
              <a:rPr lang="ru-RU" dirty="0"/>
              <a:t> </a:t>
            </a:r>
            <a:r>
              <a:rPr lang="ru-RU" dirty="0" err="1"/>
              <a:t>ӧӽиллӛӽӓ</a:t>
            </a:r>
            <a:r>
              <a:rPr lang="ru-RU" dirty="0"/>
              <a:t> </a:t>
            </a:r>
            <a:r>
              <a:rPr lang="ru-RU" dirty="0" err="1"/>
              <a:t>ӛнтӛ</a:t>
            </a:r>
            <a:r>
              <a:rPr lang="ru-RU" dirty="0"/>
              <a:t> </a:t>
            </a:r>
            <a:r>
              <a:rPr lang="ru-RU" dirty="0" err="1"/>
              <a:t>мӛли</a:t>
            </a:r>
            <a:r>
              <a:rPr lang="ru-RU" dirty="0"/>
              <a:t>. </a:t>
            </a:r>
          </a:p>
          <a:p>
            <a:r>
              <a:rPr lang="ru-RU" dirty="0"/>
              <a:t>Мирон </a:t>
            </a:r>
            <a:r>
              <a:rPr lang="ru-RU" dirty="0" err="1"/>
              <a:t>ньәлкәӽән</a:t>
            </a:r>
            <a:r>
              <a:rPr lang="ru-RU" dirty="0"/>
              <a:t> </a:t>
            </a:r>
            <a:r>
              <a:rPr lang="ru-RU" dirty="0" err="1"/>
              <a:t>ӧӽиллӛӽӓ</a:t>
            </a:r>
            <a:r>
              <a:rPr lang="ru-RU" dirty="0"/>
              <a:t>, </a:t>
            </a:r>
            <a:r>
              <a:rPr lang="ru-RU" dirty="0" err="1"/>
              <a:t>мӛти</a:t>
            </a:r>
            <a:r>
              <a:rPr lang="ru-RU" dirty="0"/>
              <a:t> </a:t>
            </a:r>
            <a:r>
              <a:rPr lang="ru-RU" dirty="0" err="1"/>
              <a:t>лӛ</a:t>
            </a:r>
            <a:r>
              <a:rPr lang="ru-RU" dirty="0"/>
              <a:t>ӽ </a:t>
            </a:r>
            <a:r>
              <a:rPr lang="ru-RU" dirty="0" err="1"/>
              <a:t>ӛӈкил</a:t>
            </a:r>
            <a:r>
              <a:rPr lang="ru-RU" dirty="0"/>
              <a:t> </a:t>
            </a:r>
            <a:r>
              <a:rPr lang="ru-RU" dirty="0" err="1"/>
              <a:t>ӄөрасәвәкит</a:t>
            </a:r>
            <a:r>
              <a:rPr lang="ru-RU" dirty="0"/>
              <a:t>: </a:t>
            </a:r>
            <a:r>
              <a:rPr lang="ru-RU" dirty="0" err="1"/>
              <a:t>виньмӛл</a:t>
            </a:r>
            <a:r>
              <a:rPr lang="ru-RU" dirty="0"/>
              <a:t>, </a:t>
            </a:r>
            <a:r>
              <a:rPr lang="ru-RU" dirty="0" err="1"/>
              <a:t>пӛлмӛл</a:t>
            </a:r>
            <a:r>
              <a:rPr lang="ru-RU" dirty="0"/>
              <a:t>, тур </a:t>
            </a:r>
            <a:r>
              <a:rPr lang="ru-RU" dirty="0" err="1"/>
              <a:t>сӫйӛл</a:t>
            </a:r>
            <a:r>
              <a:rPr lang="ru-RU" dirty="0"/>
              <a:t>, </a:t>
            </a:r>
            <a:r>
              <a:rPr lang="ru-RU" dirty="0" err="1"/>
              <a:t>төләӽәвәл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ԓԓӓ </a:t>
            </a:r>
            <a:r>
              <a:rPr lang="ru-RU" dirty="0" err="1"/>
              <a:t>ӛӈкил</a:t>
            </a:r>
            <a:r>
              <a:rPr lang="ru-RU" dirty="0"/>
              <a:t>. </a:t>
            </a:r>
            <a:r>
              <a:rPr lang="ru-RU" dirty="0" err="1"/>
              <a:t>Ӧӽит</a:t>
            </a:r>
            <a:r>
              <a:rPr lang="ru-RU" dirty="0"/>
              <a:t> </a:t>
            </a:r>
            <a:r>
              <a:rPr lang="ru-RU" dirty="0" err="1"/>
              <a:t>энӛмпӛԓт</a:t>
            </a:r>
            <a:r>
              <a:rPr lang="ru-RU" dirty="0"/>
              <a:t>, </a:t>
            </a:r>
            <a:r>
              <a:rPr lang="ru-RU" dirty="0" err="1"/>
              <a:t>Апрасинья</a:t>
            </a:r>
            <a:r>
              <a:rPr lang="ru-RU" dirty="0"/>
              <a:t> </a:t>
            </a:r>
            <a:r>
              <a:rPr lang="ru-RU" dirty="0" err="1"/>
              <a:t>ӛӈки</a:t>
            </a:r>
            <a:r>
              <a:rPr lang="ru-RU" dirty="0"/>
              <a:t>ԓ </a:t>
            </a:r>
            <a:r>
              <a:rPr lang="ru-RU" dirty="0" err="1"/>
              <a:t>ӛсйӛӽӛки</a:t>
            </a:r>
            <a:r>
              <a:rPr lang="ru-RU" dirty="0"/>
              <a:t> </a:t>
            </a:r>
            <a:r>
              <a:rPr lang="ru-RU" dirty="0" err="1"/>
              <a:t>йӛвӛл</a:t>
            </a:r>
            <a:r>
              <a:rPr lang="ru-RU" dirty="0"/>
              <a:t>. </a:t>
            </a:r>
            <a:r>
              <a:rPr lang="ru-RU" dirty="0" err="1"/>
              <a:t>Лӫӽӛн</a:t>
            </a:r>
            <a:r>
              <a:rPr lang="ru-RU" dirty="0"/>
              <a:t> </a:t>
            </a:r>
            <a:r>
              <a:rPr lang="ru-RU" dirty="0" err="1"/>
              <a:t>кӓҷӛӈ</a:t>
            </a:r>
            <a:r>
              <a:rPr lang="ru-RU" dirty="0"/>
              <a:t> </a:t>
            </a:r>
            <a:r>
              <a:rPr lang="ru-RU" dirty="0" err="1"/>
              <a:t>вељӓ</a:t>
            </a:r>
            <a:r>
              <a:rPr lang="ru-RU" dirty="0"/>
              <a:t> </a:t>
            </a:r>
            <a:r>
              <a:rPr lang="ru-RU" dirty="0" err="1"/>
              <a:t>ләӈкавәлта</a:t>
            </a:r>
            <a:r>
              <a:rPr lang="ru-RU" dirty="0"/>
              <a:t> </a:t>
            </a:r>
            <a:r>
              <a:rPr lang="ru-RU" dirty="0" err="1"/>
              <a:t>пӓни</a:t>
            </a:r>
            <a:r>
              <a:rPr lang="ru-RU" dirty="0"/>
              <a:t> </a:t>
            </a:r>
            <a:r>
              <a:rPr lang="ru-RU" dirty="0" err="1"/>
              <a:t>пәнтлилита</a:t>
            </a:r>
            <a:r>
              <a:rPr lang="ru-RU" dirty="0"/>
              <a:t>. </a:t>
            </a:r>
            <a:r>
              <a:rPr lang="ru-RU" dirty="0" err="1"/>
              <a:t>Ӄунтә</a:t>
            </a:r>
            <a:r>
              <a:rPr lang="ru-RU" dirty="0"/>
              <a:t> </a:t>
            </a:r>
            <a:r>
              <a:rPr lang="ru-RU" dirty="0" err="1"/>
              <a:t>ньӛӈи-ӄыилал</a:t>
            </a:r>
            <a:r>
              <a:rPr lang="ru-RU" dirty="0"/>
              <a:t> </a:t>
            </a:r>
            <a:r>
              <a:rPr lang="ru-RU" dirty="0" err="1"/>
              <a:t>сэмӓ</a:t>
            </a:r>
            <a:r>
              <a:rPr lang="ru-RU" dirty="0"/>
              <a:t> </a:t>
            </a:r>
            <a:r>
              <a:rPr lang="ru-RU" dirty="0" err="1"/>
              <a:t>питвӛлт</a:t>
            </a:r>
            <a:r>
              <a:rPr lang="ru-RU" dirty="0"/>
              <a:t>, </a:t>
            </a:r>
            <a:r>
              <a:rPr lang="ru-RU" dirty="0" err="1"/>
              <a:t>энӛмпӛԓт</a:t>
            </a:r>
            <a:r>
              <a:rPr lang="ru-RU" dirty="0"/>
              <a:t>, </a:t>
            </a:r>
            <a:r>
              <a:rPr lang="ru-RU" dirty="0" err="1"/>
              <a:t>лӫ</a:t>
            </a:r>
            <a:r>
              <a:rPr lang="ru-RU" dirty="0"/>
              <a:t>ӽ </a:t>
            </a:r>
            <a:r>
              <a:rPr lang="ru-RU" dirty="0" err="1"/>
              <a:t>сӱккӛӈкӓ</a:t>
            </a:r>
            <a:r>
              <a:rPr lang="ru-RU" dirty="0"/>
              <a:t> </a:t>
            </a:r>
            <a:r>
              <a:rPr lang="ru-RU" dirty="0" err="1"/>
              <a:t>йӛвӛл</a:t>
            </a:r>
            <a:r>
              <a:rPr lang="ru-RU" dirty="0"/>
              <a:t>, </a:t>
            </a:r>
            <a:r>
              <a:rPr lang="ru-RU" dirty="0" err="1"/>
              <a:t>ви</a:t>
            </a:r>
            <a:r>
              <a:rPr lang="ru-RU" dirty="0"/>
              <a:t>ԓԓ</a:t>
            </a:r>
            <a:r>
              <a:rPr lang="ru-RU" dirty="0" err="1"/>
              <a:t>ӓкӛ</a:t>
            </a:r>
            <a:r>
              <a:rPr lang="ru-RU" dirty="0"/>
              <a:t> </a:t>
            </a:r>
            <a:r>
              <a:rPr lang="ru-RU" dirty="0" err="1"/>
              <a:t>сӱккӛӈки</a:t>
            </a:r>
            <a:r>
              <a:rPr lang="ru-RU" dirty="0"/>
              <a:t>. </a:t>
            </a:r>
            <a:r>
              <a:rPr lang="ru-RU" dirty="0" err="1"/>
              <a:t>Ӄойыпә</a:t>
            </a:r>
            <a:r>
              <a:rPr lang="ru-RU" dirty="0"/>
              <a:t> </a:t>
            </a:r>
            <a:r>
              <a:rPr lang="ru-RU" dirty="0" err="1"/>
              <a:t>ӛнтӛ</a:t>
            </a:r>
            <a:r>
              <a:rPr lang="ru-RU" dirty="0"/>
              <a:t> </a:t>
            </a:r>
            <a:r>
              <a:rPr lang="ru-RU" dirty="0" err="1"/>
              <a:t>лӫӽӓ</a:t>
            </a:r>
            <a:r>
              <a:rPr lang="ru-RU" dirty="0"/>
              <a:t> </a:t>
            </a:r>
            <a:r>
              <a:rPr lang="ru-RU" dirty="0" err="1"/>
              <a:t>эӽӛлвӛл</a:t>
            </a:r>
            <a:r>
              <a:rPr lang="ru-RU" dirty="0"/>
              <a:t>, </a:t>
            </a:r>
            <a:r>
              <a:rPr lang="ru-RU" dirty="0" err="1"/>
              <a:t>Апрасинья</a:t>
            </a:r>
            <a:r>
              <a:rPr lang="ru-RU" dirty="0"/>
              <a:t> </a:t>
            </a:r>
            <a:r>
              <a:rPr lang="ru-RU" dirty="0" err="1"/>
              <a:t>йӧӽӛрки</a:t>
            </a:r>
            <a:r>
              <a:rPr lang="ru-RU" dirty="0"/>
              <a:t> </a:t>
            </a:r>
            <a:r>
              <a:rPr lang="ru-RU" dirty="0" err="1"/>
              <a:t>вэт</a:t>
            </a:r>
            <a:r>
              <a:rPr lang="ru-RU" dirty="0"/>
              <a:t> ал </a:t>
            </a:r>
            <a:r>
              <a:rPr lang="ru-RU" dirty="0" err="1"/>
              <a:t>вәләм</a:t>
            </a:r>
            <a:r>
              <a:rPr lang="ru-RU" dirty="0"/>
              <a:t> </a:t>
            </a:r>
            <a:r>
              <a:rPr lang="ru-RU" dirty="0" err="1"/>
              <a:t>пырнә</a:t>
            </a:r>
            <a:r>
              <a:rPr lang="ru-RU" dirty="0"/>
              <a:t>, </a:t>
            </a:r>
            <a:r>
              <a:rPr lang="ru-RU" dirty="0" err="1"/>
              <a:t>лӫ</a:t>
            </a:r>
            <a:r>
              <a:rPr lang="ru-RU" dirty="0"/>
              <a:t>ӽ ӛԓԓ</a:t>
            </a:r>
            <a:r>
              <a:rPr lang="ru-RU" dirty="0" err="1"/>
              <a:t>әки</a:t>
            </a:r>
            <a:r>
              <a:rPr lang="ru-RU" dirty="0"/>
              <a:t> </a:t>
            </a:r>
            <a:r>
              <a:rPr lang="ru-RU" dirty="0" err="1"/>
              <a:t>йӛвӛл</a:t>
            </a:r>
            <a:r>
              <a:rPr lang="ru-RU" dirty="0"/>
              <a:t> </a:t>
            </a:r>
            <a:r>
              <a:rPr lang="ru-RU" dirty="0" err="1"/>
              <a:t>пӓни</a:t>
            </a:r>
            <a:r>
              <a:rPr lang="ru-RU" dirty="0"/>
              <a:t> </a:t>
            </a:r>
            <a:r>
              <a:rPr lang="ru-RU" dirty="0" err="1"/>
              <a:t>нәмсәнәки</a:t>
            </a:r>
            <a:r>
              <a:rPr lang="ru-RU" dirty="0"/>
              <a:t>. </a:t>
            </a:r>
            <a:r>
              <a:rPr lang="ru-RU" dirty="0" err="1"/>
              <a:t>Ӛнтӛ</a:t>
            </a:r>
            <a:r>
              <a:rPr lang="ru-RU" dirty="0"/>
              <a:t> </a:t>
            </a:r>
            <a:r>
              <a:rPr lang="ru-RU" dirty="0" err="1"/>
              <a:t>мӛт</a:t>
            </a:r>
            <a:r>
              <a:rPr lang="ru-RU" dirty="0"/>
              <a:t> </a:t>
            </a:r>
            <a:r>
              <a:rPr lang="ru-RU" dirty="0" err="1"/>
              <a:t>вайӽылта</a:t>
            </a:r>
            <a:r>
              <a:rPr lang="ru-RU" dirty="0"/>
              <a:t> </a:t>
            </a:r>
            <a:r>
              <a:rPr lang="ru-RU" dirty="0" err="1"/>
              <a:t>мӛнӽӓл</a:t>
            </a:r>
            <a:r>
              <a:rPr lang="ru-RU" dirty="0"/>
              <a:t>, </a:t>
            </a:r>
            <a:r>
              <a:rPr lang="ru-RU" dirty="0" err="1"/>
              <a:t>итәс</a:t>
            </a:r>
            <a:r>
              <a:rPr lang="ru-RU" dirty="0"/>
              <a:t> </a:t>
            </a:r>
            <a:r>
              <a:rPr lang="ru-RU" dirty="0" err="1"/>
              <a:t>вӓннә</a:t>
            </a:r>
            <a:r>
              <a:rPr lang="ru-RU" dirty="0"/>
              <a:t> </a:t>
            </a:r>
            <a:r>
              <a:rPr lang="ru-RU" dirty="0" err="1"/>
              <a:t>йӛлилӛвӛл</a:t>
            </a:r>
            <a:r>
              <a:rPr lang="ru-RU" dirty="0"/>
              <a:t> </a:t>
            </a:r>
            <a:r>
              <a:rPr lang="ru-RU" dirty="0" err="1"/>
              <a:t>Евра</a:t>
            </a:r>
            <a:r>
              <a:rPr lang="ru-RU" dirty="0"/>
              <a:t> </a:t>
            </a:r>
            <a:r>
              <a:rPr lang="ru-RU" dirty="0" err="1"/>
              <a:t>пөӈәлнә</a:t>
            </a:r>
            <a:r>
              <a:rPr lang="ru-RU" dirty="0"/>
              <a:t>, </a:t>
            </a:r>
            <a:r>
              <a:rPr lang="ru-RU" dirty="0" err="1"/>
              <a:t>ӛнтӛ</a:t>
            </a:r>
            <a:r>
              <a:rPr lang="ru-RU" dirty="0"/>
              <a:t> </a:t>
            </a:r>
            <a:r>
              <a:rPr lang="ru-RU" dirty="0" err="1"/>
              <a:t>кӛнʼҷилӛвӛл</a:t>
            </a:r>
            <a:r>
              <a:rPr lang="ru-RU" dirty="0"/>
              <a:t>, </a:t>
            </a:r>
            <a:r>
              <a:rPr lang="ru-RU" dirty="0" err="1"/>
              <a:t>ӱӽӛ</a:t>
            </a:r>
            <a:r>
              <a:rPr lang="ru-RU" dirty="0"/>
              <a:t> </a:t>
            </a:r>
            <a:r>
              <a:rPr lang="ru-RU" dirty="0" err="1"/>
              <a:t>йӛлилӛвӛл</a:t>
            </a:r>
            <a:r>
              <a:rPr lang="ru-RU" dirty="0"/>
              <a:t>. </a:t>
            </a:r>
            <a:r>
              <a:rPr lang="ru-RU" dirty="0" err="1"/>
              <a:t>Апрасинья</a:t>
            </a:r>
            <a:r>
              <a:rPr lang="ru-RU" dirty="0"/>
              <a:t> </a:t>
            </a:r>
            <a:r>
              <a:rPr lang="ru-RU" dirty="0" err="1"/>
              <a:t>икил</a:t>
            </a:r>
            <a:r>
              <a:rPr lang="ru-RU" dirty="0"/>
              <a:t> </a:t>
            </a:r>
            <a:r>
              <a:rPr lang="ru-RU" dirty="0" err="1"/>
              <a:t>вэт</a:t>
            </a:r>
            <a:r>
              <a:rPr lang="ru-RU" dirty="0"/>
              <a:t> </a:t>
            </a:r>
            <a:r>
              <a:rPr lang="ru-RU" dirty="0" err="1"/>
              <a:t>ӄаӄы</a:t>
            </a:r>
            <a:r>
              <a:rPr lang="ru-RU" dirty="0"/>
              <a:t> </a:t>
            </a:r>
            <a:r>
              <a:rPr lang="ru-RU" dirty="0" err="1"/>
              <a:t>энмӛлӽӓс</a:t>
            </a:r>
            <a:r>
              <a:rPr lang="ru-RU" dirty="0"/>
              <a:t>, </a:t>
            </a:r>
            <a:r>
              <a:rPr lang="ru-RU" dirty="0" err="1"/>
              <a:t>вайә</a:t>
            </a:r>
            <a:r>
              <a:rPr lang="ru-RU" dirty="0"/>
              <a:t>ӽ </a:t>
            </a:r>
            <a:r>
              <a:rPr lang="ru-RU" dirty="0" err="1"/>
              <a:t>кӛнʼҷи</a:t>
            </a:r>
            <a:r>
              <a:rPr lang="ru-RU" dirty="0"/>
              <a:t> </a:t>
            </a:r>
            <a:r>
              <a:rPr lang="ru-RU" dirty="0" err="1"/>
              <a:t>куйапа</a:t>
            </a:r>
            <a:r>
              <a:rPr lang="ru-RU" dirty="0"/>
              <a:t> </a:t>
            </a:r>
            <a:r>
              <a:rPr lang="ru-RU" dirty="0" err="1"/>
              <a:t>йӛсӛт</a:t>
            </a:r>
            <a:r>
              <a:rPr lang="ru-RU" dirty="0"/>
              <a:t>, </a:t>
            </a:r>
            <a:r>
              <a:rPr lang="ru-RU" dirty="0" err="1"/>
              <a:t>лӫ</a:t>
            </a:r>
            <a:r>
              <a:rPr lang="ru-RU" dirty="0"/>
              <a:t>ӽ </a:t>
            </a:r>
            <a:r>
              <a:rPr lang="ru-RU" dirty="0" err="1"/>
              <a:t>лӓвӛт</a:t>
            </a:r>
            <a:r>
              <a:rPr lang="ru-RU" dirty="0"/>
              <a:t> </a:t>
            </a:r>
            <a:r>
              <a:rPr lang="ru-RU" dirty="0" err="1"/>
              <a:t>пәӽәлал</a:t>
            </a:r>
            <a:r>
              <a:rPr lang="ru-RU" dirty="0"/>
              <a:t> </a:t>
            </a:r>
            <a:r>
              <a:rPr lang="ru-RU" dirty="0" err="1"/>
              <a:t>энӛмпӛлт</a:t>
            </a:r>
            <a:r>
              <a:rPr lang="ru-RU" dirty="0"/>
              <a:t>, </a:t>
            </a:r>
            <a:r>
              <a:rPr lang="ru-RU" dirty="0" err="1"/>
              <a:t>ви</a:t>
            </a:r>
            <a:r>
              <a:rPr lang="ru-RU" dirty="0"/>
              <a:t>ԓԓӓ </a:t>
            </a:r>
            <a:r>
              <a:rPr lang="ru-RU" dirty="0" err="1"/>
              <a:t>лӓвӛт</a:t>
            </a:r>
            <a:r>
              <a:rPr lang="ru-RU" dirty="0"/>
              <a:t> </a:t>
            </a:r>
            <a:r>
              <a:rPr lang="ru-RU" dirty="0" err="1"/>
              <a:t>ӄос</a:t>
            </a:r>
            <a:r>
              <a:rPr lang="ru-RU" dirty="0"/>
              <a:t> ‒ Ӛԓԓӛ </a:t>
            </a:r>
            <a:r>
              <a:rPr lang="ru-RU" dirty="0" err="1"/>
              <a:t>Моӈкам</a:t>
            </a:r>
            <a:r>
              <a:rPr lang="ru-RU" dirty="0"/>
              <a:t> </a:t>
            </a:r>
            <a:r>
              <a:rPr lang="ru-RU" dirty="0" err="1"/>
              <a:t>ики</a:t>
            </a:r>
            <a:r>
              <a:rPr lang="ru-RU" dirty="0"/>
              <a:t> </a:t>
            </a:r>
            <a:r>
              <a:rPr lang="ru-RU" dirty="0" err="1"/>
              <a:t>ӄосәт</a:t>
            </a:r>
            <a:r>
              <a:rPr lang="ru-RU" dirty="0"/>
              <a:t>, </a:t>
            </a:r>
            <a:r>
              <a:rPr lang="ru-RU" dirty="0" err="1"/>
              <a:t>пӓни</a:t>
            </a:r>
            <a:r>
              <a:rPr lang="ru-RU" dirty="0"/>
              <a:t> </a:t>
            </a:r>
            <a:r>
              <a:rPr lang="ru-RU" dirty="0" err="1"/>
              <a:t>ӄоләм</a:t>
            </a:r>
            <a:r>
              <a:rPr lang="ru-RU" dirty="0"/>
              <a:t> </a:t>
            </a:r>
            <a:r>
              <a:rPr lang="ru-RU" dirty="0" err="1"/>
              <a:t>ӧӽилӓл</a:t>
            </a:r>
            <a:r>
              <a:rPr lang="ru-RU" dirty="0"/>
              <a:t>. </a:t>
            </a:r>
            <a:endParaRPr lang="ru-RU" dirty="0" smtClean="0"/>
          </a:p>
          <a:p>
            <a:pPr algn="r"/>
            <a:endParaRPr lang="ru-RU" sz="2600" dirty="0" smtClean="0"/>
          </a:p>
          <a:p>
            <a:pPr algn="r"/>
            <a:r>
              <a:rPr lang="ru-RU" sz="2600" dirty="0" smtClean="0"/>
              <a:t>(</a:t>
            </a:r>
            <a:r>
              <a:rPr lang="ru-RU" sz="2600" dirty="0"/>
              <a:t>Перевод на </a:t>
            </a:r>
            <a:r>
              <a:rPr lang="ru-RU" sz="2600" dirty="0" err="1"/>
              <a:t>ваховский</a:t>
            </a:r>
            <a:r>
              <a:rPr lang="ru-RU" sz="2600" dirty="0"/>
              <a:t> диалект </a:t>
            </a:r>
            <a:r>
              <a:rPr lang="ru-RU" sz="2600" dirty="0" err="1"/>
              <a:t>Прасиной</a:t>
            </a:r>
            <a:r>
              <a:rPr lang="ru-RU" sz="2600" dirty="0"/>
              <a:t> </a:t>
            </a:r>
            <a:r>
              <a:rPr lang="ru-RU" sz="2600" dirty="0" smtClean="0"/>
              <a:t>Елены Григорьевны</a:t>
            </a:r>
            <a:r>
              <a:rPr lang="ru-RU" sz="2600" dirty="0"/>
              <a:t>)</a:t>
            </a:r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38200" y="708712"/>
            <a:ext cx="10515600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Г.К. Сазонов, А.М. Конькова</a:t>
            </a:r>
            <a:endParaRPr lang="ru-RU" sz="2400" b="1" dirty="0"/>
          </a:p>
          <a:p>
            <a:pPr algn="ctr"/>
            <a:r>
              <a:rPr lang="ru-RU" sz="2400" b="1" dirty="0" smtClean="0"/>
              <a:t>Отрывок из повести «И лун медлительных поток»</a:t>
            </a:r>
          </a:p>
        </p:txBody>
      </p:sp>
    </p:spTree>
    <p:extLst>
      <p:ext uri="{BB962C8B-B14F-4D97-AF65-F5344CB8AC3E}">
        <p14:creationId xmlns:p14="http://schemas.microsoft.com/office/powerpoint/2010/main" val="1635392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41443"/>
            <a:ext cx="10515600" cy="477673"/>
          </a:xfrm>
          <a:solidFill>
            <a:schemeClr val="accent4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Задания: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53312"/>
            <a:ext cx="10515600" cy="5248656"/>
          </a:xfrm>
          <a:ln w="5715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38200" y="1472185"/>
            <a:ext cx="105156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1. Какое время года не упоминается в тексте? </a:t>
            </a:r>
            <a:r>
              <a:rPr lang="ru-RU" b="1" dirty="0"/>
              <a:t>(1 балл)</a:t>
            </a:r>
            <a:endParaRPr lang="ru-RU" dirty="0"/>
          </a:p>
          <a:p>
            <a:r>
              <a:rPr lang="ru-RU" b="1" dirty="0"/>
              <a:t>Варианты ответов</a:t>
            </a:r>
            <a:endParaRPr lang="ru-RU" dirty="0"/>
          </a:p>
          <a:p>
            <a:r>
              <a:rPr lang="ru-RU" dirty="0"/>
              <a:t>1) </a:t>
            </a:r>
            <a:r>
              <a:rPr lang="ru-RU" dirty="0" err="1"/>
              <a:t>тоӽы</a:t>
            </a:r>
            <a:endParaRPr lang="ru-RU" dirty="0"/>
          </a:p>
          <a:p>
            <a:r>
              <a:rPr lang="ru-RU" dirty="0"/>
              <a:t>2) </a:t>
            </a:r>
            <a:r>
              <a:rPr lang="ru-RU" dirty="0" err="1"/>
              <a:t>лөӈ</a:t>
            </a:r>
            <a:r>
              <a:rPr lang="ru-RU" dirty="0"/>
              <a:t> </a:t>
            </a:r>
          </a:p>
          <a:p>
            <a:r>
              <a:rPr lang="ru-RU" dirty="0"/>
              <a:t>3) </a:t>
            </a:r>
            <a:r>
              <a:rPr lang="ru-RU" dirty="0" err="1"/>
              <a:t>тӛлӛ</a:t>
            </a:r>
            <a:r>
              <a:rPr lang="ru-RU" dirty="0"/>
              <a:t>ӽ</a:t>
            </a:r>
          </a:p>
          <a:p>
            <a:r>
              <a:rPr lang="ru-RU" dirty="0"/>
              <a:t>4) </a:t>
            </a:r>
            <a:r>
              <a:rPr lang="ru-RU" dirty="0" err="1"/>
              <a:t>сӫӽӛс</a:t>
            </a:r>
            <a:r>
              <a:rPr lang="ru-RU" dirty="0"/>
              <a:t> </a:t>
            </a:r>
          </a:p>
          <a:p>
            <a:r>
              <a:rPr lang="ru-RU" b="1" dirty="0"/>
              <a:t>Правильный ответ:</a:t>
            </a:r>
            <a:r>
              <a:rPr lang="ru-RU" dirty="0"/>
              <a:t> 1) </a:t>
            </a:r>
            <a:r>
              <a:rPr lang="ru-RU" dirty="0" err="1"/>
              <a:t>тоӽы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dirty="0"/>
              <a:t>2. Подберите антоним к слову </a:t>
            </a:r>
            <a:r>
              <a:rPr lang="ru-RU" i="1" dirty="0" err="1"/>
              <a:t>пӓмлӛм</a:t>
            </a:r>
            <a:r>
              <a:rPr lang="ru-RU" dirty="0"/>
              <a:t>.</a:t>
            </a:r>
            <a:r>
              <a:rPr lang="ru-RU" b="1" dirty="0"/>
              <a:t> (1 балл)</a:t>
            </a:r>
            <a:endParaRPr lang="ru-RU" dirty="0"/>
          </a:p>
          <a:p>
            <a:r>
              <a:rPr lang="ru-RU" b="1" dirty="0"/>
              <a:t>Варианты ответов</a:t>
            </a:r>
            <a:endParaRPr lang="ru-RU" dirty="0"/>
          </a:p>
          <a:p>
            <a:r>
              <a:rPr lang="ru-RU" dirty="0"/>
              <a:t>1) </a:t>
            </a:r>
            <a:r>
              <a:rPr lang="ru-RU" dirty="0" err="1"/>
              <a:t>ньӓмӛк</a:t>
            </a:r>
            <a:endParaRPr lang="ru-RU" dirty="0"/>
          </a:p>
          <a:p>
            <a:r>
              <a:rPr lang="ru-RU" dirty="0"/>
              <a:t>2) </a:t>
            </a:r>
            <a:r>
              <a:rPr lang="ru-RU" dirty="0" err="1"/>
              <a:t>ӛтьӛ</a:t>
            </a:r>
            <a:r>
              <a:rPr lang="ru-RU" dirty="0"/>
              <a:t>ӽ </a:t>
            </a:r>
          </a:p>
          <a:p>
            <a:r>
              <a:rPr lang="ru-RU" dirty="0"/>
              <a:t>3) ӛԓԓӛ</a:t>
            </a:r>
          </a:p>
          <a:p>
            <a:r>
              <a:rPr lang="ru-RU" dirty="0"/>
              <a:t>4) </a:t>
            </a:r>
            <a:r>
              <a:rPr lang="ru-RU" dirty="0" err="1"/>
              <a:t>ӓй</a:t>
            </a:r>
            <a:r>
              <a:rPr lang="ru-RU" dirty="0"/>
              <a:t> </a:t>
            </a:r>
          </a:p>
          <a:p>
            <a:r>
              <a:rPr lang="ru-RU" b="1" dirty="0"/>
              <a:t>Правильный ответ:</a:t>
            </a:r>
            <a:r>
              <a:rPr lang="ru-RU" dirty="0"/>
              <a:t> 2) </a:t>
            </a:r>
            <a:r>
              <a:rPr lang="ru-RU" dirty="0" err="1"/>
              <a:t>ӛтьӛ</a:t>
            </a:r>
            <a:r>
              <a:rPr lang="ru-RU" dirty="0"/>
              <a:t>ӽ 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03299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41443"/>
            <a:ext cx="10515600" cy="477673"/>
          </a:xfrm>
          <a:solidFill>
            <a:schemeClr val="accent4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Задания: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15957"/>
            <a:ext cx="10515600" cy="5554494"/>
          </a:xfrm>
          <a:ln w="57150">
            <a:solidFill>
              <a:schemeClr val="accent1"/>
            </a:solidFill>
          </a:ln>
        </p:spPr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/>
              <a:t>3. Вставьте пропущенную букву в слове </a:t>
            </a:r>
            <a:r>
              <a:rPr lang="ru-RU" i="1" dirty="0"/>
              <a:t>т[…]ӽ</a:t>
            </a:r>
            <a:r>
              <a:rPr lang="ru-RU" i="1" dirty="0" err="1"/>
              <a:t>ынә</a:t>
            </a:r>
            <a:r>
              <a:rPr lang="ru-RU" dirty="0"/>
              <a:t>. </a:t>
            </a:r>
            <a:r>
              <a:rPr lang="ru-RU" b="1" dirty="0"/>
              <a:t>(1 балл)</a:t>
            </a:r>
            <a:endParaRPr lang="ru-RU" dirty="0"/>
          </a:p>
          <a:p>
            <a:r>
              <a:rPr lang="ru-RU" b="1" dirty="0"/>
              <a:t>Варианты ответов</a:t>
            </a:r>
            <a:endParaRPr lang="ru-RU" dirty="0"/>
          </a:p>
          <a:p>
            <a:r>
              <a:rPr lang="ru-RU" dirty="0"/>
              <a:t>1) а</a:t>
            </a:r>
          </a:p>
          <a:p>
            <a:r>
              <a:rPr lang="ru-RU" dirty="0"/>
              <a:t>2) ә</a:t>
            </a:r>
          </a:p>
          <a:p>
            <a:r>
              <a:rPr lang="ru-RU" dirty="0"/>
              <a:t>3) ӛ</a:t>
            </a:r>
            <a:r>
              <a:rPr lang="ru-RU" b="1" dirty="0"/>
              <a:t> </a:t>
            </a:r>
            <a:endParaRPr lang="ru-RU" dirty="0"/>
          </a:p>
          <a:p>
            <a:r>
              <a:rPr lang="ru-RU" b="1" dirty="0"/>
              <a:t>Правильный ответ:</a:t>
            </a:r>
            <a:r>
              <a:rPr lang="ru-RU" dirty="0"/>
              <a:t> 2) ә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4. Какое созвездие упоминается в тексте? </a:t>
            </a:r>
            <a:r>
              <a:rPr lang="ru-RU" b="1" dirty="0"/>
              <a:t>(1 балл) </a:t>
            </a:r>
            <a:endParaRPr lang="ru-RU" dirty="0"/>
          </a:p>
          <a:p>
            <a:r>
              <a:rPr lang="ru-RU" b="1" dirty="0"/>
              <a:t>Варианты ответов</a:t>
            </a:r>
            <a:endParaRPr lang="ru-RU" dirty="0"/>
          </a:p>
          <a:p>
            <a:r>
              <a:rPr lang="ru-RU" dirty="0"/>
              <a:t>1) «Малая медведица»</a:t>
            </a:r>
          </a:p>
          <a:p>
            <a:r>
              <a:rPr lang="ru-RU" dirty="0"/>
              <a:t>2) «Большая медведица» </a:t>
            </a:r>
          </a:p>
          <a:p>
            <a:r>
              <a:rPr lang="ru-RU" dirty="0"/>
              <a:t>3) «Лебедь»</a:t>
            </a:r>
          </a:p>
          <a:p>
            <a:r>
              <a:rPr lang="ru-RU" b="1" dirty="0"/>
              <a:t>Правильный ответ:</a:t>
            </a:r>
            <a:r>
              <a:rPr lang="ru-RU" dirty="0"/>
              <a:t> 2) «Большая медведица»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7344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41443"/>
            <a:ext cx="10515600" cy="477673"/>
          </a:xfrm>
          <a:solidFill>
            <a:schemeClr val="accent4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Задания: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17904"/>
            <a:ext cx="10515600" cy="5184648"/>
          </a:xfrm>
          <a:ln w="57150">
            <a:solidFill>
              <a:schemeClr val="accent1"/>
            </a:solidFill>
          </a:ln>
        </p:spPr>
        <p:txBody>
          <a:bodyPr>
            <a:normAutofit fontScale="47500" lnSpcReduction="20000"/>
          </a:bodyPr>
          <a:lstStyle/>
          <a:p>
            <a:endParaRPr lang="ru-RU" dirty="0"/>
          </a:p>
          <a:p>
            <a:r>
              <a:rPr lang="ru-RU" dirty="0"/>
              <a:t>5. Определите время глагола </a:t>
            </a:r>
            <a:r>
              <a:rPr lang="ru-RU" i="1" dirty="0" err="1"/>
              <a:t>мӛнӛс</a:t>
            </a:r>
            <a:r>
              <a:rPr lang="ru-RU" dirty="0"/>
              <a:t> в предложении «</a:t>
            </a:r>
            <a:r>
              <a:rPr lang="ru-RU" i="1" dirty="0" err="1"/>
              <a:t>Сӫӽӛс</a:t>
            </a:r>
            <a:r>
              <a:rPr lang="ru-RU" i="1" dirty="0"/>
              <a:t> </a:t>
            </a:r>
            <a:r>
              <a:rPr lang="ru-RU" i="1" dirty="0" err="1"/>
              <a:t>мӛнӛс</a:t>
            </a:r>
            <a:r>
              <a:rPr lang="ru-RU" i="1" dirty="0"/>
              <a:t>, </a:t>
            </a:r>
            <a:r>
              <a:rPr lang="ru-RU" i="1" dirty="0" err="1"/>
              <a:t>тӛлӛ</a:t>
            </a:r>
            <a:r>
              <a:rPr lang="ru-RU" i="1" dirty="0"/>
              <a:t>ӽ </a:t>
            </a:r>
            <a:r>
              <a:rPr lang="ru-RU" i="1" dirty="0" err="1"/>
              <a:t>мӛнӛс</a:t>
            </a:r>
            <a:r>
              <a:rPr lang="ru-RU" i="1" dirty="0"/>
              <a:t>, </a:t>
            </a:r>
            <a:r>
              <a:rPr lang="ru-RU" i="1" dirty="0" err="1"/>
              <a:t>китмӛт</a:t>
            </a:r>
            <a:r>
              <a:rPr lang="ru-RU" i="1" dirty="0"/>
              <a:t> </a:t>
            </a:r>
            <a:r>
              <a:rPr lang="ru-RU" i="1" dirty="0" err="1"/>
              <a:t>пәӽән</a:t>
            </a:r>
            <a:r>
              <a:rPr lang="ru-RU" i="1" dirty="0"/>
              <a:t> </a:t>
            </a:r>
            <a:r>
              <a:rPr lang="ru-RU" i="1" dirty="0" err="1"/>
              <a:t>сэмӓ</a:t>
            </a:r>
            <a:r>
              <a:rPr lang="ru-RU" i="1" dirty="0"/>
              <a:t> </a:t>
            </a:r>
            <a:r>
              <a:rPr lang="ru-RU" i="1" dirty="0" err="1"/>
              <a:t>питӛс</a:t>
            </a:r>
            <a:r>
              <a:rPr lang="ru-RU" i="1" dirty="0"/>
              <a:t>, </a:t>
            </a:r>
            <a:r>
              <a:rPr lang="ru-RU" i="1" dirty="0" err="1"/>
              <a:t>тьу</a:t>
            </a:r>
            <a:r>
              <a:rPr lang="ru-RU" i="1" dirty="0"/>
              <a:t> </a:t>
            </a:r>
            <a:r>
              <a:rPr lang="ru-RU" i="1" dirty="0" err="1"/>
              <a:t>пырнә</a:t>
            </a:r>
            <a:r>
              <a:rPr lang="ru-RU" i="1" dirty="0"/>
              <a:t> </a:t>
            </a:r>
            <a:r>
              <a:rPr lang="ru-RU" i="1" dirty="0" err="1"/>
              <a:t>ӄулмӛт</a:t>
            </a:r>
            <a:r>
              <a:rPr lang="ru-RU" i="1" dirty="0"/>
              <a:t>, </a:t>
            </a:r>
            <a:r>
              <a:rPr lang="ru-RU" i="1" dirty="0" err="1"/>
              <a:t>њӛлмӛт</a:t>
            </a:r>
            <a:r>
              <a:rPr lang="ru-RU" i="1" dirty="0"/>
              <a:t> </a:t>
            </a:r>
            <a:r>
              <a:rPr lang="ru-RU" i="1" dirty="0" err="1"/>
              <a:t>пәӽәл</a:t>
            </a:r>
            <a:r>
              <a:rPr lang="ru-RU" i="1" dirty="0"/>
              <a:t> Мирон</a:t>
            </a:r>
            <a:r>
              <a:rPr lang="ru-RU" dirty="0"/>
              <a:t>». </a:t>
            </a:r>
            <a:r>
              <a:rPr lang="ru-RU" b="1" dirty="0"/>
              <a:t>(1 балл)</a:t>
            </a:r>
            <a:r>
              <a:rPr lang="ru-RU" dirty="0"/>
              <a:t> </a:t>
            </a:r>
          </a:p>
          <a:p>
            <a:r>
              <a:rPr lang="ru-RU" b="1" dirty="0"/>
              <a:t>Варианты ответов</a:t>
            </a:r>
            <a:endParaRPr lang="ru-RU" dirty="0"/>
          </a:p>
          <a:p>
            <a:r>
              <a:rPr lang="ru-RU" dirty="0"/>
              <a:t>1) настоящее время </a:t>
            </a:r>
          </a:p>
          <a:p>
            <a:r>
              <a:rPr lang="ru-RU" dirty="0"/>
              <a:t>2) прошедшее время </a:t>
            </a:r>
          </a:p>
          <a:p>
            <a:r>
              <a:rPr lang="ru-RU" dirty="0"/>
              <a:t>3) будущее время </a:t>
            </a:r>
          </a:p>
          <a:p>
            <a:r>
              <a:rPr lang="ru-RU" b="1" dirty="0"/>
              <a:t>Правильный ответ:</a:t>
            </a:r>
            <a:r>
              <a:rPr lang="ru-RU" dirty="0"/>
              <a:t> 2) прошедшее время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6. Определите лексическое значение устойчивого сочетания </a:t>
            </a:r>
            <a:r>
              <a:rPr lang="ru-RU" i="1" dirty="0" err="1"/>
              <a:t>сэмӓ</a:t>
            </a:r>
            <a:r>
              <a:rPr lang="ru-RU" i="1" dirty="0"/>
              <a:t> </a:t>
            </a:r>
            <a:r>
              <a:rPr lang="ru-RU" i="1" dirty="0" err="1"/>
              <a:t>питтӓ</a:t>
            </a:r>
            <a:r>
              <a:rPr lang="ru-RU" dirty="0"/>
              <a:t> из предложения «</a:t>
            </a:r>
            <a:r>
              <a:rPr lang="ru-RU" i="1" dirty="0" err="1"/>
              <a:t>Ӄунтә</a:t>
            </a:r>
            <a:r>
              <a:rPr lang="ru-RU" i="1" dirty="0"/>
              <a:t> </a:t>
            </a:r>
            <a:r>
              <a:rPr lang="ru-RU" i="1" dirty="0" err="1"/>
              <a:t>пӓмлӛм</a:t>
            </a:r>
            <a:r>
              <a:rPr lang="ru-RU" i="1" dirty="0"/>
              <a:t> </a:t>
            </a:r>
            <a:r>
              <a:rPr lang="ru-RU" i="1" dirty="0" err="1"/>
              <a:t>ӄотәләӈән</a:t>
            </a:r>
            <a:r>
              <a:rPr lang="ru-RU" i="1" dirty="0"/>
              <a:t> </a:t>
            </a:r>
            <a:r>
              <a:rPr lang="ru-RU" i="1" dirty="0" err="1"/>
              <a:t>этьӓт</a:t>
            </a:r>
            <a:r>
              <a:rPr lang="ru-RU" i="1" dirty="0"/>
              <a:t> -</a:t>
            </a:r>
            <a:r>
              <a:rPr lang="ru-RU" i="1" dirty="0" err="1"/>
              <a:t>памыт</a:t>
            </a:r>
            <a:r>
              <a:rPr lang="ru-RU" i="1" dirty="0"/>
              <a:t> </a:t>
            </a:r>
            <a:r>
              <a:rPr lang="ru-RU" i="1" dirty="0" err="1"/>
              <a:t>энӛмпӛлт</a:t>
            </a:r>
            <a:r>
              <a:rPr lang="ru-RU" i="1" dirty="0"/>
              <a:t>, </a:t>
            </a:r>
            <a:r>
              <a:rPr lang="ru-RU" i="1" dirty="0" err="1"/>
              <a:t>ӓр</a:t>
            </a:r>
            <a:r>
              <a:rPr lang="ru-RU" i="1" dirty="0"/>
              <a:t> </a:t>
            </a:r>
            <a:r>
              <a:rPr lang="ru-RU" i="1" dirty="0" err="1"/>
              <a:t>тәӽынә</a:t>
            </a:r>
            <a:r>
              <a:rPr lang="ru-RU" i="1" dirty="0"/>
              <a:t> </a:t>
            </a:r>
            <a:r>
              <a:rPr lang="ru-RU" i="1" dirty="0" err="1"/>
              <a:t>эвӛ</a:t>
            </a:r>
            <a:r>
              <a:rPr lang="ru-RU" i="1" dirty="0"/>
              <a:t>ԓ, </a:t>
            </a:r>
            <a:r>
              <a:rPr lang="ru-RU" i="1" dirty="0" err="1"/>
              <a:t>йу</a:t>
            </a:r>
            <a:r>
              <a:rPr lang="ru-RU" i="1" dirty="0"/>
              <a:t>ӽ </a:t>
            </a:r>
            <a:r>
              <a:rPr lang="ru-RU" i="1" dirty="0" err="1"/>
              <a:t>эвӛ</a:t>
            </a:r>
            <a:r>
              <a:rPr lang="ru-RU" i="1" dirty="0"/>
              <a:t>ԓ, </a:t>
            </a:r>
            <a:r>
              <a:rPr lang="ru-RU" i="1" dirty="0" err="1"/>
              <a:t>этьӓт</a:t>
            </a:r>
            <a:r>
              <a:rPr lang="ru-RU" i="1" dirty="0"/>
              <a:t>, </a:t>
            </a:r>
            <a:r>
              <a:rPr lang="ru-RU" i="1" dirty="0" err="1"/>
              <a:t>Апрасинья</a:t>
            </a:r>
            <a:r>
              <a:rPr lang="ru-RU" i="1" dirty="0"/>
              <a:t> </a:t>
            </a:r>
            <a:r>
              <a:rPr lang="ru-RU" i="1" dirty="0" err="1"/>
              <a:t>пәӽал</a:t>
            </a:r>
            <a:r>
              <a:rPr lang="ru-RU" i="1" dirty="0"/>
              <a:t> </a:t>
            </a:r>
            <a:r>
              <a:rPr lang="ru-RU" i="1" dirty="0" err="1"/>
              <a:t>сэмӓ</a:t>
            </a:r>
            <a:r>
              <a:rPr lang="ru-RU" i="1" dirty="0"/>
              <a:t> </a:t>
            </a:r>
            <a:r>
              <a:rPr lang="ru-RU" i="1" dirty="0" err="1"/>
              <a:t>питӛс</a:t>
            </a:r>
            <a:r>
              <a:rPr lang="ru-RU" i="1" dirty="0"/>
              <a:t>, </a:t>
            </a:r>
            <a:r>
              <a:rPr lang="ru-RU" i="1" dirty="0" err="1"/>
              <a:t>ӓй</a:t>
            </a:r>
            <a:r>
              <a:rPr lang="ru-RU" i="1" dirty="0"/>
              <a:t> </a:t>
            </a:r>
            <a:r>
              <a:rPr lang="ru-RU" i="1" dirty="0" err="1"/>
              <a:t>ӄу</a:t>
            </a:r>
            <a:r>
              <a:rPr lang="ru-RU" i="1" dirty="0"/>
              <a:t> Картин </a:t>
            </a:r>
            <a:r>
              <a:rPr lang="ru-RU" i="1" dirty="0" err="1"/>
              <a:t>әйаӈ</a:t>
            </a:r>
            <a:r>
              <a:rPr lang="ru-RU" i="1" dirty="0"/>
              <a:t> </a:t>
            </a:r>
            <a:r>
              <a:rPr lang="ru-RU" i="1" dirty="0" err="1"/>
              <a:t>вәлӽас</a:t>
            </a:r>
            <a:r>
              <a:rPr lang="ru-RU" dirty="0"/>
              <a:t>». </a:t>
            </a:r>
            <a:r>
              <a:rPr lang="ru-RU" b="1" dirty="0"/>
              <a:t>(1 балл)</a:t>
            </a:r>
            <a:endParaRPr lang="ru-RU" dirty="0"/>
          </a:p>
          <a:p>
            <a:r>
              <a:rPr lang="ru-RU" b="1" dirty="0"/>
              <a:t>Варианты ответов</a:t>
            </a:r>
            <a:endParaRPr lang="ru-RU" dirty="0"/>
          </a:p>
          <a:p>
            <a:r>
              <a:rPr lang="ru-RU" dirty="0"/>
              <a:t>1) попасться на глаза</a:t>
            </a:r>
          </a:p>
          <a:p>
            <a:r>
              <a:rPr lang="ru-RU" dirty="0"/>
              <a:t>2) родиться </a:t>
            </a:r>
          </a:p>
          <a:p>
            <a:r>
              <a:rPr lang="ru-RU" dirty="0"/>
              <a:t>3) приобрести зрение</a:t>
            </a:r>
          </a:p>
          <a:p>
            <a:r>
              <a:rPr lang="ru-RU" b="1" dirty="0"/>
              <a:t>Правильный ответ:</a:t>
            </a:r>
            <a:r>
              <a:rPr lang="ru-RU" dirty="0"/>
              <a:t> 2) </a:t>
            </a:r>
            <a:r>
              <a:rPr lang="ru-RU" dirty="0" smtClean="0"/>
              <a:t>родиться</a:t>
            </a:r>
          </a:p>
          <a:p>
            <a:endParaRPr lang="ru-RU" dirty="0" smtClean="0"/>
          </a:p>
          <a:p>
            <a:r>
              <a:rPr lang="ru-RU" i="1" dirty="0" err="1" smtClean="0"/>
              <a:t>Сэмӓ</a:t>
            </a:r>
            <a:r>
              <a:rPr lang="ru-RU" i="1" dirty="0" smtClean="0"/>
              <a:t> </a:t>
            </a:r>
            <a:r>
              <a:rPr lang="ru-RU" i="1" dirty="0" err="1"/>
              <a:t>питтӓ</a:t>
            </a:r>
            <a:r>
              <a:rPr lang="ru-RU" dirty="0"/>
              <a:t> </a:t>
            </a:r>
            <a:r>
              <a:rPr lang="ru-RU" i="1" dirty="0" smtClean="0"/>
              <a:t>устойчивое </a:t>
            </a:r>
            <a:r>
              <a:rPr lang="ru-RU" i="1" dirty="0"/>
              <a:t>сочетание </a:t>
            </a:r>
            <a:r>
              <a:rPr lang="ru-RU" dirty="0" smtClean="0"/>
              <a:t>(на глаза появиться)</a:t>
            </a:r>
            <a:endParaRPr lang="ru-RU" dirty="0"/>
          </a:p>
          <a:p>
            <a:endParaRPr lang="ru-RU" dirty="0"/>
          </a:p>
          <a:p>
            <a:r>
              <a:rPr lang="ru-RU" b="1" dirty="0"/>
              <a:t> </a:t>
            </a:r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3489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41443"/>
            <a:ext cx="10515600" cy="477673"/>
          </a:xfrm>
          <a:solidFill>
            <a:schemeClr val="accent4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Задания: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17904"/>
            <a:ext cx="10515600" cy="5184648"/>
          </a:xfrm>
          <a:ln w="57150">
            <a:solidFill>
              <a:schemeClr val="accent1"/>
            </a:solidFill>
          </a:ln>
        </p:spPr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/>
              <a:t>7. Вставьте пропущенную букву в слове </a:t>
            </a:r>
            <a:r>
              <a:rPr lang="ru-RU" dirty="0" err="1"/>
              <a:t>кӛнʼ</a:t>
            </a:r>
            <a:r>
              <a:rPr lang="ru-RU" dirty="0"/>
              <a:t>[…]ӛ. (1 балл)</a:t>
            </a:r>
          </a:p>
          <a:p>
            <a:r>
              <a:rPr lang="ru-RU" dirty="0"/>
              <a:t>Варианты ответов</a:t>
            </a:r>
          </a:p>
          <a:p>
            <a:r>
              <a:rPr lang="ru-RU" dirty="0"/>
              <a:t>1) т</a:t>
            </a:r>
          </a:p>
          <a:p>
            <a:r>
              <a:rPr lang="ru-RU" dirty="0"/>
              <a:t>2) с</a:t>
            </a:r>
          </a:p>
          <a:p>
            <a:r>
              <a:rPr lang="ru-RU" dirty="0"/>
              <a:t>3) ҷ</a:t>
            </a:r>
          </a:p>
          <a:p>
            <a:r>
              <a:rPr lang="ru-RU" dirty="0"/>
              <a:t>Правильный ответ: 3) ҷ</a:t>
            </a:r>
          </a:p>
          <a:p>
            <a:endParaRPr lang="ru-RU" dirty="0"/>
          </a:p>
          <a:p>
            <a:r>
              <a:rPr lang="ru-RU" dirty="0"/>
              <a:t>8. Выберите правильный вариант разбора слова </a:t>
            </a:r>
            <a:r>
              <a:rPr lang="ru-RU" dirty="0" err="1"/>
              <a:t>пәӽал</a:t>
            </a:r>
            <a:r>
              <a:rPr lang="ru-RU" dirty="0"/>
              <a:t> по составу. (1 балл)</a:t>
            </a:r>
          </a:p>
          <a:p>
            <a:r>
              <a:rPr lang="ru-RU" dirty="0"/>
              <a:t>Варианты ответов</a:t>
            </a:r>
          </a:p>
          <a:p>
            <a:r>
              <a:rPr lang="ru-RU" dirty="0"/>
              <a:t>1) корень + корень</a:t>
            </a:r>
          </a:p>
          <a:p>
            <a:r>
              <a:rPr lang="ru-RU" dirty="0"/>
              <a:t>2) корень + суффикс + суффикс </a:t>
            </a:r>
          </a:p>
          <a:p>
            <a:r>
              <a:rPr lang="ru-RU" dirty="0"/>
              <a:t>3) корень+ суффикс</a:t>
            </a:r>
          </a:p>
          <a:p>
            <a:r>
              <a:rPr lang="ru-RU" dirty="0"/>
              <a:t>Правильный ответ: 3) корень + суффикс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4839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41443"/>
            <a:ext cx="10515600" cy="477673"/>
          </a:xfrm>
          <a:solidFill>
            <a:schemeClr val="accent4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Задания: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84051"/>
            <a:ext cx="10515600" cy="5476672"/>
          </a:xfrm>
          <a:ln w="57150">
            <a:solidFill>
              <a:schemeClr val="accent1"/>
            </a:solidFill>
          </a:ln>
        </p:spPr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r>
              <a:rPr lang="ru-RU" dirty="0"/>
              <a:t>9. Прочитав текст, ответьте на вопрос: сколько детей было у </a:t>
            </a:r>
            <a:r>
              <a:rPr lang="ru-RU" dirty="0" err="1"/>
              <a:t>Апрасиньи</a:t>
            </a:r>
            <a:r>
              <a:rPr lang="ru-RU" dirty="0"/>
              <a:t> и Мирона? </a:t>
            </a:r>
            <a:r>
              <a:rPr lang="ru-RU" b="1" dirty="0"/>
              <a:t>(1 балл)</a:t>
            </a:r>
            <a:endParaRPr lang="ru-RU" dirty="0"/>
          </a:p>
          <a:p>
            <a:r>
              <a:rPr lang="ru-RU" b="1" dirty="0"/>
              <a:t>Варианты ответов</a:t>
            </a:r>
            <a:endParaRPr lang="ru-RU" dirty="0"/>
          </a:p>
          <a:p>
            <a:r>
              <a:rPr lang="ru-RU" dirty="0"/>
              <a:t>1) 5 (</a:t>
            </a:r>
            <a:r>
              <a:rPr lang="ru-RU" dirty="0" err="1"/>
              <a:t>вэт</a:t>
            </a:r>
            <a:r>
              <a:rPr lang="ru-RU" dirty="0"/>
              <a:t>) </a:t>
            </a:r>
          </a:p>
          <a:p>
            <a:r>
              <a:rPr lang="ru-RU" dirty="0"/>
              <a:t>2) 7 (</a:t>
            </a:r>
            <a:r>
              <a:rPr lang="ru-RU" dirty="0" err="1"/>
              <a:t>лӓвӛт</a:t>
            </a:r>
            <a:r>
              <a:rPr lang="ru-RU" dirty="0"/>
              <a:t>)</a:t>
            </a:r>
          </a:p>
          <a:p>
            <a:r>
              <a:rPr lang="ru-RU" dirty="0"/>
              <a:t>3) 10 (</a:t>
            </a:r>
            <a:r>
              <a:rPr lang="ru-RU" dirty="0" err="1"/>
              <a:t>йӧӈ</a:t>
            </a:r>
            <a:r>
              <a:rPr lang="ru-RU" dirty="0"/>
              <a:t>) </a:t>
            </a:r>
          </a:p>
          <a:p>
            <a:r>
              <a:rPr lang="ru-RU" b="1" dirty="0"/>
              <a:t>Правильный ответ</a:t>
            </a:r>
            <a:r>
              <a:rPr lang="ru-RU" dirty="0"/>
              <a:t>: 3) 10 (</a:t>
            </a:r>
            <a:r>
              <a:rPr lang="ru-RU" dirty="0" err="1"/>
              <a:t>йӧӈ</a:t>
            </a:r>
            <a:r>
              <a:rPr lang="ru-RU" dirty="0"/>
              <a:t>) 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10. Сколько младших братьев мужа </a:t>
            </a:r>
            <a:r>
              <a:rPr lang="ru-RU" dirty="0" err="1"/>
              <a:t>Апрасинья</a:t>
            </a:r>
            <a:r>
              <a:rPr lang="ru-RU" dirty="0"/>
              <a:t> «подняла и вырастила»? </a:t>
            </a:r>
            <a:r>
              <a:rPr lang="ru-RU" b="1" dirty="0"/>
              <a:t>(1 балл)</a:t>
            </a:r>
            <a:endParaRPr lang="ru-RU" dirty="0"/>
          </a:p>
          <a:p>
            <a:r>
              <a:rPr lang="ru-RU" b="1" dirty="0"/>
              <a:t>Варианты ответов</a:t>
            </a:r>
            <a:endParaRPr lang="ru-RU" dirty="0"/>
          </a:p>
          <a:p>
            <a:r>
              <a:rPr lang="ru-RU" dirty="0"/>
              <a:t>1) </a:t>
            </a:r>
            <a:r>
              <a:rPr lang="ru-RU" dirty="0" err="1"/>
              <a:t>ӄоләм</a:t>
            </a:r>
            <a:r>
              <a:rPr lang="ru-RU" dirty="0"/>
              <a:t> </a:t>
            </a:r>
          </a:p>
          <a:p>
            <a:r>
              <a:rPr lang="ru-RU" dirty="0"/>
              <a:t>2) </a:t>
            </a:r>
            <a:r>
              <a:rPr lang="ru-RU" dirty="0" err="1"/>
              <a:t>њӛлӛ</a:t>
            </a:r>
            <a:r>
              <a:rPr lang="ru-RU" dirty="0"/>
              <a:t> </a:t>
            </a:r>
          </a:p>
          <a:p>
            <a:r>
              <a:rPr lang="ru-RU" dirty="0"/>
              <a:t>3) </a:t>
            </a:r>
            <a:r>
              <a:rPr lang="ru-RU" dirty="0" err="1"/>
              <a:t>вэт</a:t>
            </a:r>
            <a:r>
              <a:rPr lang="ru-RU" dirty="0"/>
              <a:t> </a:t>
            </a:r>
          </a:p>
          <a:p>
            <a:r>
              <a:rPr lang="ru-RU" b="1" dirty="0"/>
              <a:t>Правильный ответ:</a:t>
            </a:r>
            <a:r>
              <a:rPr lang="ru-RU" dirty="0"/>
              <a:t> 3) </a:t>
            </a:r>
            <a:r>
              <a:rPr lang="ru-RU" dirty="0" err="1"/>
              <a:t>вэт</a:t>
            </a:r>
            <a:r>
              <a:rPr lang="ru-RU" dirty="0"/>
              <a:t> 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0170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41443"/>
            <a:ext cx="10515600" cy="477673"/>
          </a:xfrm>
          <a:solidFill>
            <a:schemeClr val="accent4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Задания: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17904"/>
            <a:ext cx="10515600" cy="5184648"/>
          </a:xfrm>
          <a:ln w="57150">
            <a:solidFill>
              <a:schemeClr val="accent1"/>
            </a:solidFill>
          </a:ln>
        </p:spPr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r>
              <a:rPr lang="ru-RU" dirty="0"/>
              <a:t>11. Вставьте пропущенную букву в слове</a:t>
            </a:r>
            <a:r>
              <a:rPr lang="ru-RU" i="1" dirty="0"/>
              <a:t> </a:t>
            </a:r>
            <a:r>
              <a:rPr lang="ru-RU" dirty="0" err="1"/>
              <a:t>вәл</a:t>
            </a:r>
            <a:r>
              <a:rPr lang="ru-RU" dirty="0"/>
              <a:t>ӽ</a:t>
            </a:r>
            <a:r>
              <a:rPr lang="ru-RU" i="1" dirty="0"/>
              <a:t>[…]</a:t>
            </a:r>
            <a:r>
              <a:rPr lang="ru-RU" dirty="0"/>
              <a:t>с. </a:t>
            </a:r>
            <a:r>
              <a:rPr lang="ru-RU" b="1" dirty="0"/>
              <a:t>(1 балл)</a:t>
            </a:r>
            <a:endParaRPr lang="ru-RU" dirty="0"/>
          </a:p>
          <a:p>
            <a:r>
              <a:rPr lang="ru-RU" b="1" dirty="0"/>
              <a:t>Варианты ответов</a:t>
            </a:r>
            <a:endParaRPr lang="ru-RU" dirty="0"/>
          </a:p>
          <a:p>
            <a:r>
              <a:rPr lang="ru-RU" dirty="0"/>
              <a:t>1) ӛ</a:t>
            </a:r>
          </a:p>
          <a:p>
            <a:r>
              <a:rPr lang="ru-RU" dirty="0"/>
              <a:t>2) ә</a:t>
            </a:r>
          </a:p>
          <a:p>
            <a:r>
              <a:rPr lang="ru-RU" dirty="0"/>
              <a:t>3) а</a:t>
            </a:r>
          </a:p>
          <a:p>
            <a:r>
              <a:rPr lang="ru-RU" b="1" dirty="0"/>
              <a:t>Правильный ответ:</a:t>
            </a:r>
            <a:r>
              <a:rPr lang="ru-RU" dirty="0"/>
              <a:t> 3) а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12. Определите разряд имени числительного</a:t>
            </a:r>
            <a:r>
              <a:rPr lang="ru-RU" i="1" dirty="0"/>
              <a:t> </a:t>
            </a:r>
            <a:r>
              <a:rPr lang="ru-RU" i="1" dirty="0" err="1"/>
              <a:t>њӛлмӛт</a:t>
            </a:r>
            <a:r>
              <a:rPr lang="ru-RU" i="1" dirty="0"/>
              <a:t> </a:t>
            </a:r>
            <a:r>
              <a:rPr lang="ru-RU" dirty="0"/>
              <a:t>в предложении «</a:t>
            </a:r>
            <a:r>
              <a:rPr lang="ru-RU" i="1" dirty="0" err="1"/>
              <a:t>Сӫӽӛс</a:t>
            </a:r>
            <a:r>
              <a:rPr lang="ru-RU" i="1" dirty="0"/>
              <a:t> </a:t>
            </a:r>
            <a:r>
              <a:rPr lang="ru-RU" i="1" dirty="0" err="1"/>
              <a:t>мӛнӛс</a:t>
            </a:r>
            <a:r>
              <a:rPr lang="ru-RU" i="1" dirty="0"/>
              <a:t>, </a:t>
            </a:r>
            <a:r>
              <a:rPr lang="ru-RU" i="1" dirty="0" err="1"/>
              <a:t>тӛлӛ</a:t>
            </a:r>
            <a:r>
              <a:rPr lang="ru-RU" i="1" dirty="0"/>
              <a:t>ӽ </a:t>
            </a:r>
            <a:r>
              <a:rPr lang="ru-RU" i="1" dirty="0" err="1"/>
              <a:t>мӛнӛс</a:t>
            </a:r>
            <a:r>
              <a:rPr lang="ru-RU" i="1" dirty="0"/>
              <a:t>, </a:t>
            </a:r>
            <a:r>
              <a:rPr lang="ru-RU" i="1" dirty="0" err="1"/>
              <a:t>китмӛт</a:t>
            </a:r>
            <a:r>
              <a:rPr lang="ru-RU" i="1" dirty="0"/>
              <a:t> </a:t>
            </a:r>
            <a:r>
              <a:rPr lang="ru-RU" i="1" dirty="0" err="1"/>
              <a:t>пәӽән</a:t>
            </a:r>
            <a:r>
              <a:rPr lang="ru-RU" i="1" dirty="0"/>
              <a:t> </a:t>
            </a:r>
            <a:r>
              <a:rPr lang="ru-RU" i="1" dirty="0" err="1"/>
              <a:t>сэмӓ</a:t>
            </a:r>
            <a:r>
              <a:rPr lang="ru-RU" i="1" dirty="0"/>
              <a:t> </a:t>
            </a:r>
            <a:r>
              <a:rPr lang="ru-RU" i="1" dirty="0" err="1"/>
              <a:t>питӛс</a:t>
            </a:r>
            <a:r>
              <a:rPr lang="ru-RU" i="1" dirty="0"/>
              <a:t>, </a:t>
            </a:r>
            <a:r>
              <a:rPr lang="ru-RU" i="1" dirty="0" err="1"/>
              <a:t>тьу</a:t>
            </a:r>
            <a:r>
              <a:rPr lang="ru-RU" i="1" dirty="0"/>
              <a:t> </a:t>
            </a:r>
            <a:r>
              <a:rPr lang="ru-RU" i="1" dirty="0" err="1"/>
              <a:t>пырнә</a:t>
            </a:r>
            <a:r>
              <a:rPr lang="ru-RU" i="1" dirty="0"/>
              <a:t> </a:t>
            </a:r>
            <a:r>
              <a:rPr lang="ru-RU" i="1" dirty="0" err="1"/>
              <a:t>ӄулмӛт</a:t>
            </a:r>
            <a:r>
              <a:rPr lang="ru-RU" i="1" dirty="0"/>
              <a:t>, </a:t>
            </a:r>
            <a:r>
              <a:rPr lang="ru-RU" i="1" dirty="0" err="1"/>
              <a:t>њӛлмӛт</a:t>
            </a:r>
            <a:r>
              <a:rPr lang="ru-RU" i="1" dirty="0"/>
              <a:t> </a:t>
            </a:r>
            <a:r>
              <a:rPr lang="ru-RU" i="1" dirty="0" err="1"/>
              <a:t>пәӽәл</a:t>
            </a:r>
            <a:r>
              <a:rPr lang="ru-RU" i="1" dirty="0"/>
              <a:t> Мирон</a:t>
            </a:r>
            <a:r>
              <a:rPr lang="ru-RU" dirty="0"/>
              <a:t>». </a:t>
            </a:r>
            <a:r>
              <a:rPr lang="ru-RU" b="1" dirty="0"/>
              <a:t>(1 балл)</a:t>
            </a:r>
            <a:endParaRPr lang="ru-RU" dirty="0"/>
          </a:p>
          <a:p>
            <a:r>
              <a:rPr lang="ru-RU" b="1" dirty="0"/>
              <a:t>Варианты ответов</a:t>
            </a:r>
            <a:endParaRPr lang="ru-RU" dirty="0"/>
          </a:p>
          <a:p>
            <a:pPr lvl="0"/>
            <a:r>
              <a:rPr lang="ru-RU" dirty="0"/>
              <a:t>Количественное числительное</a:t>
            </a:r>
          </a:p>
          <a:p>
            <a:pPr lvl="0"/>
            <a:r>
              <a:rPr lang="ru-RU" dirty="0"/>
              <a:t>Порядковое числительное</a:t>
            </a:r>
          </a:p>
          <a:p>
            <a:pPr lvl="0"/>
            <a:r>
              <a:rPr lang="ru-RU" dirty="0"/>
              <a:t>Распределительное числительное</a:t>
            </a:r>
          </a:p>
          <a:p>
            <a:r>
              <a:rPr lang="ru-RU" b="1" dirty="0"/>
              <a:t>Правильный ответ</a:t>
            </a:r>
            <a:r>
              <a:rPr lang="ru-RU" dirty="0"/>
              <a:t>: 2) Порядковое числительное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1680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41443"/>
            <a:ext cx="10515600" cy="477673"/>
          </a:xfrm>
          <a:solidFill>
            <a:schemeClr val="accent4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Задания: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17904"/>
            <a:ext cx="10515600" cy="5184648"/>
          </a:xfrm>
          <a:ln w="57150">
            <a:solidFill>
              <a:schemeClr val="accent1"/>
            </a:solidFill>
          </a:ln>
        </p:spPr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/>
              <a:t>13. Какое предложение соответствует характеристике: сложное, повествовательное, невосклицательное, двусоставное, распространённое, осложнённое? </a:t>
            </a:r>
            <a:r>
              <a:rPr lang="ru-RU" b="1" dirty="0"/>
              <a:t>(1 балл)</a:t>
            </a:r>
            <a:r>
              <a:rPr lang="ru-RU" i="1" dirty="0"/>
              <a:t> </a:t>
            </a:r>
            <a:endParaRPr lang="ru-RU" dirty="0"/>
          </a:p>
          <a:p>
            <a:r>
              <a:rPr lang="ru-RU" b="1" dirty="0"/>
              <a:t>Варианты ответов</a:t>
            </a:r>
            <a:endParaRPr lang="ru-RU" dirty="0"/>
          </a:p>
          <a:p>
            <a:r>
              <a:rPr lang="ru-RU" dirty="0"/>
              <a:t>1) </a:t>
            </a:r>
            <a:r>
              <a:rPr lang="ru-RU" dirty="0" err="1"/>
              <a:t>Сӫӽӛс</a:t>
            </a:r>
            <a:r>
              <a:rPr lang="ru-RU" dirty="0"/>
              <a:t> </a:t>
            </a:r>
            <a:r>
              <a:rPr lang="ru-RU" dirty="0" err="1"/>
              <a:t>мӛнӛс</a:t>
            </a:r>
            <a:r>
              <a:rPr lang="ru-RU" dirty="0"/>
              <a:t>, </a:t>
            </a:r>
            <a:r>
              <a:rPr lang="ru-RU" dirty="0" err="1"/>
              <a:t>тӛлӛ</a:t>
            </a:r>
            <a:r>
              <a:rPr lang="ru-RU" dirty="0"/>
              <a:t>ӽ </a:t>
            </a:r>
            <a:r>
              <a:rPr lang="ru-RU" dirty="0" err="1"/>
              <a:t>мӛнӛс</a:t>
            </a:r>
            <a:r>
              <a:rPr lang="ru-RU" dirty="0"/>
              <a:t>, </a:t>
            </a:r>
            <a:r>
              <a:rPr lang="ru-RU" dirty="0" err="1"/>
              <a:t>китмӛт</a:t>
            </a:r>
            <a:r>
              <a:rPr lang="ru-RU" dirty="0"/>
              <a:t> </a:t>
            </a:r>
            <a:r>
              <a:rPr lang="ru-RU" dirty="0" err="1"/>
              <a:t>пәӽән</a:t>
            </a:r>
            <a:r>
              <a:rPr lang="ru-RU" dirty="0"/>
              <a:t> </a:t>
            </a:r>
            <a:r>
              <a:rPr lang="ru-RU" dirty="0" err="1"/>
              <a:t>сэмӓ</a:t>
            </a:r>
            <a:r>
              <a:rPr lang="ru-RU" dirty="0"/>
              <a:t> </a:t>
            </a:r>
            <a:r>
              <a:rPr lang="ru-RU" dirty="0" err="1"/>
              <a:t>питӛс</a:t>
            </a:r>
            <a:r>
              <a:rPr lang="ru-RU" dirty="0"/>
              <a:t>.  </a:t>
            </a:r>
          </a:p>
          <a:p>
            <a:r>
              <a:rPr lang="ru-RU" dirty="0"/>
              <a:t>2) </a:t>
            </a:r>
            <a:r>
              <a:rPr lang="ru-RU" dirty="0" err="1"/>
              <a:t>Апрасинья</a:t>
            </a:r>
            <a:r>
              <a:rPr lang="ru-RU" dirty="0"/>
              <a:t> </a:t>
            </a:r>
            <a:r>
              <a:rPr lang="ru-RU" dirty="0" err="1"/>
              <a:t>икил</a:t>
            </a:r>
            <a:r>
              <a:rPr lang="ru-RU" dirty="0"/>
              <a:t> </a:t>
            </a:r>
            <a:r>
              <a:rPr lang="ru-RU" dirty="0" err="1"/>
              <a:t>вэт</a:t>
            </a:r>
            <a:r>
              <a:rPr lang="ru-RU" dirty="0"/>
              <a:t> </a:t>
            </a:r>
            <a:r>
              <a:rPr lang="ru-RU" dirty="0" err="1"/>
              <a:t>ӄаӄы</a:t>
            </a:r>
            <a:r>
              <a:rPr lang="ru-RU" dirty="0"/>
              <a:t> </a:t>
            </a:r>
            <a:r>
              <a:rPr lang="ru-RU" dirty="0" err="1"/>
              <a:t>энмӛлӽӓс</a:t>
            </a:r>
            <a:r>
              <a:rPr lang="ru-RU" dirty="0"/>
              <a:t>, </a:t>
            </a:r>
            <a:r>
              <a:rPr lang="ru-RU" dirty="0" err="1"/>
              <a:t>вайә</a:t>
            </a:r>
            <a:r>
              <a:rPr lang="ru-RU" dirty="0"/>
              <a:t>ӽ </a:t>
            </a:r>
            <a:r>
              <a:rPr lang="ru-RU" dirty="0" err="1"/>
              <a:t>кӛнʼҷи</a:t>
            </a:r>
            <a:r>
              <a:rPr lang="ru-RU" dirty="0"/>
              <a:t> </a:t>
            </a:r>
            <a:r>
              <a:rPr lang="ru-RU" dirty="0" err="1"/>
              <a:t>куйапа</a:t>
            </a:r>
            <a:r>
              <a:rPr lang="ru-RU" dirty="0"/>
              <a:t> </a:t>
            </a:r>
            <a:r>
              <a:rPr lang="ru-RU" dirty="0" err="1"/>
              <a:t>йӛсӛт</a:t>
            </a:r>
            <a:r>
              <a:rPr lang="ru-RU" dirty="0"/>
              <a:t>, </a:t>
            </a:r>
            <a:r>
              <a:rPr lang="ru-RU" dirty="0" err="1"/>
              <a:t>лӫ</a:t>
            </a:r>
            <a:r>
              <a:rPr lang="ru-RU" dirty="0"/>
              <a:t>ӽ </a:t>
            </a:r>
            <a:r>
              <a:rPr lang="ru-RU" dirty="0" err="1"/>
              <a:t>лӓвӛт</a:t>
            </a:r>
            <a:r>
              <a:rPr lang="ru-RU" dirty="0"/>
              <a:t> </a:t>
            </a:r>
            <a:r>
              <a:rPr lang="ru-RU" dirty="0" err="1"/>
              <a:t>пәӽәлал</a:t>
            </a:r>
            <a:r>
              <a:rPr lang="ru-RU" dirty="0"/>
              <a:t> </a:t>
            </a:r>
            <a:r>
              <a:rPr lang="ru-RU" dirty="0" err="1"/>
              <a:t>энӛмпӛлт</a:t>
            </a:r>
            <a:r>
              <a:rPr lang="ru-RU" dirty="0"/>
              <a:t>, </a:t>
            </a:r>
            <a:r>
              <a:rPr lang="ru-RU" dirty="0" err="1"/>
              <a:t>ви</a:t>
            </a:r>
            <a:r>
              <a:rPr lang="ru-RU" dirty="0"/>
              <a:t>ԓԓӓ </a:t>
            </a:r>
            <a:r>
              <a:rPr lang="ru-RU" dirty="0" err="1"/>
              <a:t>лӓвӛт</a:t>
            </a:r>
            <a:r>
              <a:rPr lang="ru-RU" dirty="0"/>
              <a:t> </a:t>
            </a:r>
            <a:r>
              <a:rPr lang="ru-RU" dirty="0" err="1"/>
              <a:t>ӄос</a:t>
            </a:r>
            <a:r>
              <a:rPr lang="ru-RU" dirty="0"/>
              <a:t> ‒ Ӛԓԓӛ </a:t>
            </a:r>
            <a:r>
              <a:rPr lang="ru-RU" dirty="0" err="1"/>
              <a:t>Моӈкам</a:t>
            </a:r>
            <a:r>
              <a:rPr lang="ru-RU" dirty="0"/>
              <a:t> </a:t>
            </a:r>
            <a:r>
              <a:rPr lang="ru-RU" dirty="0" err="1"/>
              <a:t>ики</a:t>
            </a:r>
            <a:r>
              <a:rPr lang="ru-RU" dirty="0"/>
              <a:t> </a:t>
            </a:r>
            <a:r>
              <a:rPr lang="ru-RU" dirty="0" err="1"/>
              <a:t>ӄосәт</a:t>
            </a:r>
            <a:r>
              <a:rPr lang="ru-RU" dirty="0"/>
              <a:t>, </a:t>
            </a:r>
            <a:r>
              <a:rPr lang="ru-RU" dirty="0" err="1"/>
              <a:t>пӓни</a:t>
            </a:r>
            <a:r>
              <a:rPr lang="ru-RU" dirty="0"/>
              <a:t> </a:t>
            </a:r>
            <a:r>
              <a:rPr lang="ru-RU" dirty="0" err="1"/>
              <a:t>ӄоләм</a:t>
            </a:r>
            <a:r>
              <a:rPr lang="ru-RU" dirty="0"/>
              <a:t> </a:t>
            </a:r>
            <a:r>
              <a:rPr lang="ru-RU" dirty="0" err="1"/>
              <a:t>ӧӽилӓл</a:t>
            </a:r>
            <a:r>
              <a:rPr lang="ru-RU" dirty="0"/>
              <a:t>. </a:t>
            </a:r>
          </a:p>
          <a:p>
            <a:r>
              <a:rPr lang="ru-RU" dirty="0"/>
              <a:t>3) Ос </a:t>
            </a:r>
            <a:r>
              <a:rPr lang="ru-RU" dirty="0" err="1"/>
              <a:t>њӛлӛ</a:t>
            </a:r>
            <a:r>
              <a:rPr lang="ru-RU" dirty="0"/>
              <a:t> </a:t>
            </a:r>
            <a:r>
              <a:rPr lang="ru-RU" dirty="0" err="1"/>
              <a:t>вайә</a:t>
            </a:r>
            <a:r>
              <a:rPr lang="ru-RU" dirty="0"/>
              <a:t>ӽ </a:t>
            </a:r>
            <a:r>
              <a:rPr lang="ru-RU" dirty="0" err="1"/>
              <a:t>кӛнʼҷӛ</a:t>
            </a:r>
            <a:r>
              <a:rPr lang="ru-RU" dirty="0"/>
              <a:t> </a:t>
            </a:r>
            <a:r>
              <a:rPr lang="ru-RU" dirty="0" err="1"/>
              <a:t>ӄу</a:t>
            </a:r>
            <a:r>
              <a:rPr lang="ru-RU" dirty="0"/>
              <a:t> Картин </a:t>
            </a:r>
            <a:r>
              <a:rPr lang="ru-RU" dirty="0" err="1"/>
              <a:t>әсӓ-йӛӽсӓнӛ</a:t>
            </a:r>
            <a:r>
              <a:rPr lang="ru-RU" dirty="0"/>
              <a:t> </a:t>
            </a:r>
            <a:r>
              <a:rPr lang="ru-RU" dirty="0" err="1"/>
              <a:t>энӛмпӛл</a:t>
            </a:r>
            <a:r>
              <a:rPr lang="ru-RU" dirty="0"/>
              <a:t>.</a:t>
            </a:r>
          </a:p>
          <a:p>
            <a:r>
              <a:rPr lang="ru-RU" b="1" dirty="0"/>
              <a:t>Правильный ответ: </a:t>
            </a:r>
            <a:r>
              <a:rPr lang="ru-RU" dirty="0"/>
              <a:t>2) </a:t>
            </a:r>
            <a:r>
              <a:rPr lang="ru-RU" dirty="0" err="1"/>
              <a:t>Апрасинья</a:t>
            </a:r>
            <a:r>
              <a:rPr lang="ru-RU" dirty="0"/>
              <a:t> </a:t>
            </a:r>
            <a:r>
              <a:rPr lang="ru-RU" dirty="0" err="1"/>
              <a:t>икил</a:t>
            </a:r>
            <a:r>
              <a:rPr lang="ru-RU" dirty="0"/>
              <a:t> </a:t>
            </a:r>
            <a:r>
              <a:rPr lang="ru-RU" dirty="0" err="1"/>
              <a:t>вэт</a:t>
            </a:r>
            <a:r>
              <a:rPr lang="ru-RU" dirty="0"/>
              <a:t> </a:t>
            </a:r>
            <a:r>
              <a:rPr lang="ru-RU" dirty="0" err="1"/>
              <a:t>ӄаӄы</a:t>
            </a:r>
            <a:r>
              <a:rPr lang="ru-RU" dirty="0"/>
              <a:t> </a:t>
            </a:r>
            <a:r>
              <a:rPr lang="ru-RU" dirty="0" err="1"/>
              <a:t>энмӛлӽӓс</a:t>
            </a:r>
            <a:r>
              <a:rPr lang="ru-RU" dirty="0"/>
              <a:t>, </a:t>
            </a:r>
            <a:r>
              <a:rPr lang="ru-RU" dirty="0" err="1"/>
              <a:t>вайә</a:t>
            </a:r>
            <a:r>
              <a:rPr lang="ru-RU" dirty="0"/>
              <a:t>ӽ </a:t>
            </a:r>
            <a:r>
              <a:rPr lang="ru-RU" dirty="0" err="1"/>
              <a:t>кӛнʼҷи</a:t>
            </a:r>
            <a:r>
              <a:rPr lang="ru-RU" dirty="0"/>
              <a:t> </a:t>
            </a:r>
            <a:r>
              <a:rPr lang="ru-RU" dirty="0" err="1"/>
              <a:t>куйапа</a:t>
            </a:r>
            <a:r>
              <a:rPr lang="ru-RU" dirty="0"/>
              <a:t> </a:t>
            </a:r>
            <a:r>
              <a:rPr lang="ru-RU" dirty="0" err="1"/>
              <a:t>йӛсӛт</a:t>
            </a:r>
            <a:r>
              <a:rPr lang="ru-RU" dirty="0"/>
              <a:t>, </a:t>
            </a:r>
            <a:r>
              <a:rPr lang="ru-RU" dirty="0" err="1"/>
              <a:t>лӫ</a:t>
            </a:r>
            <a:r>
              <a:rPr lang="ru-RU" dirty="0"/>
              <a:t>ӽ </a:t>
            </a:r>
            <a:r>
              <a:rPr lang="ru-RU" dirty="0" err="1"/>
              <a:t>лӓвӛт</a:t>
            </a:r>
            <a:r>
              <a:rPr lang="ru-RU" dirty="0"/>
              <a:t> </a:t>
            </a:r>
            <a:r>
              <a:rPr lang="ru-RU" dirty="0" err="1"/>
              <a:t>пәӽәлал</a:t>
            </a:r>
            <a:r>
              <a:rPr lang="ru-RU" dirty="0"/>
              <a:t> </a:t>
            </a:r>
            <a:r>
              <a:rPr lang="ru-RU" dirty="0" err="1"/>
              <a:t>энӛмпӛлт</a:t>
            </a:r>
            <a:r>
              <a:rPr lang="ru-RU" dirty="0"/>
              <a:t>, </a:t>
            </a:r>
            <a:r>
              <a:rPr lang="ru-RU" dirty="0" err="1"/>
              <a:t>ви</a:t>
            </a:r>
            <a:r>
              <a:rPr lang="ru-RU" dirty="0"/>
              <a:t>ԓԓӓ </a:t>
            </a:r>
            <a:r>
              <a:rPr lang="ru-RU" dirty="0" err="1"/>
              <a:t>лӓвӛт</a:t>
            </a:r>
            <a:r>
              <a:rPr lang="ru-RU" dirty="0"/>
              <a:t> </a:t>
            </a:r>
            <a:r>
              <a:rPr lang="ru-RU" dirty="0" err="1"/>
              <a:t>ӄос</a:t>
            </a:r>
            <a:r>
              <a:rPr lang="ru-RU" dirty="0"/>
              <a:t> ‒ Ӛԓԓӛ </a:t>
            </a:r>
            <a:r>
              <a:rPr lang="ru-RU" dirty="0" err="1"/>
              <a:t>Моӈкам</a:t>
            </a:r>
            <a:r>
              <a:rPr lang="ru-RU" dirty="0"/>
              <a:t> </a:t>
            </a:r>
            <a:r>
              <a:rPr lang="ru-RU" dirty="0" err="1"/>
              <a:t>ики</a:t>
            </a:r>
            <a:r>
              <a:rPr lang="ru-RU" dirty="0"/>
              <a:t> </a:t>
            </a:r>
            <a:r>
              <a:rPr lang="ru-RU" dirty="0" err="1"/>
              <a:t>ӄосәт</a:t>
            </a:r>
            <a:r>
              <a:rPr lang="ru-RU" dirty="0"/>
              <a:t>, </a:t>
            </a:r>
            <a:r>
              <a:rPr lang="ru-RU" dirty="0" err="1"/>
              <a:t>пӓни</a:t>
            </a:r>
            <a:r>
              <a:rPr lang="ru-RU" dirty="0"/>
              <a:t> </a:t>
            </a:r>
            <a:r>
              <a:rPr lang="ru-RU" dirty="0" err="1"/>
              <a:t>ӄоләм</a:t>
            </a:r>
            <a:r>
              <a:rPr lang="ru-RU" dirty="0"/>
              <a:t> </a:t>
            </a:r>
            <a:r>
              <a:rPr lang="ru-RU" dirty="0" err="1"/>
              <a:t>ӧӽилӓл</a:t>
            </a:r>
            <a:r>
              <a:rPr lang="ru-RU" dirty="0"/>
              <a:t>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39204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</TotalTime>
  <Words>1577</Words>
  <Application>Microsoft Office PowerPoint</Application>
  <PresentationFormat>Широкоэкранный</PresentationFormat>
  <Paragraphs>205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PT Serif</vt:lpstr>
      <vt:lpstr>Times New Roman</vt:lpstr>
      <vt:lpstr>Тема Office</vt:lpstr>
      <vt:lpstr>Презентация PowerPoint</vt:lpstr>
      <vt:lpstr>Презентация PowerPoint</vt:lpstr>
      <vt:lpstr> Задания: </vt:lpstr>
      <vt:lpstr> Задания: </vt:lpstr>
      <vt:lpstr> Задания: </vt:lpstr>
      <vt:lpstr> Задания: </vt:lpstr>
      <vt:lpstr> Задания: </vt:lpstr>
      <vt:lpstr> Задания: </vt:lpstr>
      <vt:lpstr> Задания: </vt:lpstr>
      <vt:lpstr> Задания: </vt:lpstr>
      <vt:lpstr> Критерии проверки и оценивания письменных работ по хантыйскому языку (ваховский диалект) </vt:lpstr>
      <vt:lpstr> Формы прошедших времен </vt:lpstr>
      <vt:lpstr>Формы прошедшего времени в ваховском диалекте хантыйского языка</vt:lpstr>
      <vt:lpstr> Разряды местоимений в ваховском диалекте </vt:lpstr>
      <vt:lpstr> Падежи имен существительных  </vt:lpstr>
      <vt:lpstr>Литература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Лельхова </cp:lastModifiedBy>
  <cp:revision>46</cp:revision>
  <dcterms:created xsi:type="dcterms:W3CDTF">2021-03-29T09:46:25Z</dcterms:created>
  <dcterms:modified xsi:type="dcterms:W3CDTF">2026-03-02T08:59:37Z</dcterms:modified>
</cp:coreProperties>
</file>